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notesSlides/notesSlide4.xml" ContentType="application/vnd.openxmlformats-officedocument.presentationml.notesSlide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notesSlides/notesSlide5.xml" ContentType="application/vnd.openxmlformats-officedocument.presentationml.notesSlide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notesSlides/notesSlide6.xml" ContentType="application/vnd.openxmlformats-officedocument.presentationml.notesSlide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notesSlides/notesSlide7.xml" ContentType="application/vnd.openxmlformats-officedocument.presentationml.notesSlide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notesSlides/notesSlide8.xml" ContentType="application/vnd.openxmlformats-officedocument.presentationml.notesSlide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notesSlides/notesSlide9.xml" ContentType="application/vnd.openxmlformats-officedocument.presentationml.notesSlide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notesSlides/notesSlide10.xml" ContentType="application/vnd.openxmlformats-officedocument.presentationml.notesSlide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notesSlides/notesSlide11.xml" ContentType="application/vnd.openxmlformats-officedocument.presentationml.notesSlide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notesSlides/notesSlide12.xml" ContentType="application/vnd.openxmlformats-officedocument.presentationml.notesSlide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notesSlides/notesSlide13.xml" ContentType="application/vnd.openxmlformats-officedocument.presentationml.notesSlide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notesSlides/notesSlide14.xml" ContentType="application/vnd.openxmlformats-officedocument.presentationml.notesSlide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notesSlides/notesSlide15.xml" ContentType="application/vnd.openxmlformats-officedocument.presentationml.notesSlide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notesSlides/notesSlide16.xml" ContentType="application/vnd.openxmlformats-officedocument.presentationml.notesSlide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notesSlides/notesSlide17.xml" ContentType="application/vnd.openxmlformats-officedocument.presentationml.notesSlide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notesSlides/notesSlide18.xml" ContentType="application/vnd.openxmlformats-officedocument.presentationml.notesSlide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notesSlides/notesSlide19.xml" ContentType="application/vnd.openxmlformats-officedocument.presentationml.notesSlide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notesSlides/notesSlide20.xml" ContentType="application/vnd.openxmlformats-officedocument.presentationml.notesSlide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notesSlides/notesSlide21.xml" ContentType="application/vnd.openxmlformats-officedocument.presentationml.notesSlide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notesSlides/notesSlide22.xml" ContentType="application/vnd.openxmlformats-officedocument.presentationml.notesSlide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notesSlides/notesSlide23.xml" ContentType="application/vnd.openxmlformats-officedocument.presentationml.notesSlide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notesSlides/notesSlide24.xml" ContentType="application/vnd.openxmlformats-officedocument.presentationml.notesSlide+xml"/>
  <Override PartName="/ppt/tags/tag320.xml" ContentType="application/vnd.openxmlformats-officedocument.presentationml.tags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</p:sldMasterIdLst>
  <p:notesMasterIdLst>
    <p:notesMasterId r:id="rId31"/>
  </p:notesMasterIdLst>
  <p:sldIdLst>
    <p:sldId id="256" r:id="rId4"/>
    <p:sldId id="257" r:id="rId5"/>
    <p:sldId id="258" r:id="rId6"/>
    <p:sldId id="259" r:id="rId7"/>
    <p:sldId id="298" r:id="rId8"/>
    <p:sldId id="279" r:id="rId9"/>
    <p:sldId id="280" r:id="rId10"/>
    <p:sldId id="285" r:id="rId11"/>
    <p:sldId id="287" r:id="rId12"/>
    <p:sldId id="299" r:id="rId13"/>
    <p:sldId id="286" r:id="rId14"/>
    <p:sldId id="284" r:id="rId15"/>
    <p:sldId id="281" r:id="rId16"/>
    <p:sldId id="278" r:id="rId17"/>
    <p:sldId id="301" r:id="rId18"/>
    <p:sldId id="283" r:id="rId19"/>
    <p:sldId id="289" r:id="rId20"/>
    <p:sldId id="293" r:id="rId21"/>
    <p:sldId id="295" r:id="rId22"/>
    <p:sldId id="300" r:id="rId23"/>
    <p:sldId id="290" r:id="rId24"/>
    <p:sldId id="277" r:id="rId25"/>
    <p:sldId id="282" r:id="rId26"/>
    <p:sldId id="288" r:id="rId27"/>
    <p:sldId id="302" r:id="rId28"/>
    <p:sldId id="303" r:id="rId29"/>
    <p:sldId id="304" r:id="rId30"/>
  </p:sldIdLst>
  <p:sldSz cx="9144000" cy="5143500" type="screen16x9"/>
  <p:notesSz cx="6858000" cy="9144000"/>
  <p:custDataLst>
    <p:tags r:id="rId32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43" userDrawn="1">
          <p15:clr>
            <a:srgbClr val="A4A3A4"/>
          </p15:clr>
        </p15:guide>
        <p15:guide id="2" pos="90" userDrawn="1">
          <p15:clr>
            <a:srgbClr val="A4A3A4"/>
          </p15:clr>
        </p15:guide>
        <p15:guide id="3" pos="5670" userDrawn="1">
          <p15:clr>
            <a:srgbClr val="A4A3A4"/>
          </p15:clr>
        </p15:guide>
        <p15:guide id="4" pos="2857" userDrawn="1">
          <p15:clr>
            <a:srgbClr val="A4A3A4"/>
          </p15:clr>
        </p15:guide>
        <p15:guide id="5" orient="horz" pos="3140" userDrawn="1">
          <p15:clr>
            <a:srgbClr val="A4A3A4"/>
          </p15:clr>
        </p15:guide>
        <p15:guide id="6" orient="horz" pos="10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AA21"/>
    <a:srgbClr val="754C24"/>
    <a:srgbClr val="A86300"/>
    <a:srgbClr val="FEBD12"/>
    <a:srgbClr val="853F36"/>
    <a:srgbClr val="A67262"/>
    <a:srgbClr val="FDF2C2"/>
    <a:srgbClr val="E9DFB5"/>
    <a:srgbClr val="A86206"/>
    <a:srgbClr val="FFF48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141" d="100"/>
          <a:sy n="141" d="100"/>
        </p:scale>
        <p:origin x="744" y="126"/>
      </p:cViewPr>
      <p:guideLst>
        <p:guide orient="horz" pos="1643"/>
        <p:guide pos="90"/>
        <p:guide pos="5670"/>
        <p:guide pos="2857"/>
        <p:guide orient="horz" pos="3140"/>
        <p:guide orient="horz" pos="10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34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ags" Target="tags/tag1.xml"/><Relationship Id="rId37" Type="http://schemas.microsoft.com/office/2015/10/relationships/revisionInfo" Target="revisionInfo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theme" Target="theme/theme1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BAF690-AC78-43B0-BB96-E4669C0818DC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D43809-2B8D-4F89-AA90-42471D75D2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36237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D43809-2B8D-4F89-AA90-42471D75D2C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907495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D43809-2B8D-4F89-AA90-42471D75D2C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94171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D43809-2B8D-4F89-AA90-42471D75D2C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481474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D43809-2B8D-4F89-AA90-42471D75D2CB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964672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D43809-2B8D-4F89-AA90-42471D75D2CB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920340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D43809-2B8D-4F89-AA90-42471D75D2CB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233937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D43809-2B8D-4F89-AA90-42471D75D2CB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982432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D43809-2B8D-4F89-AA90-42471D75D2CB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715766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D43809-2B8D-4F89-AA90-42471D75D2CB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05455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D43809-2B8D-4F89-AA90-42471D75D2CB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958600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D43809-2B8D-4F89-AA90-42471D75D2CB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5016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D43809-2B8D-4F89-AA90-42471D75D2C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92549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D43809-2B8D-4F89-AA90-42471D75D2CB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46155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D43809-2B8D-4F89-AA90-42471D75D2CB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601486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D43809-2B8D-4F89-AA90-42471D75D2CB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535716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D43809-2B8D-4F89-AA90-42471D75D2CB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997966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D43809-2B8D-4F89-AA90-42471D75D2CB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04878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D43809-2B8D-4F89-AA90-42471D75D2CB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788984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14646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D43809-2B8D-4F89-AA90-42471D75D2C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75883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D43809-2B8D-4F89-AA90-42471D75D2C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18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D43809-2B8D-4F89-AA90-42471D75D2C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4529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D43809-2B8D-4F89-AA90-42471D75D2C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63877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D43809-2B8D-4F89-AA90-42471D75D2C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34497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D43809-2B8D-4F89-AA90-42471D75D2C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1030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D43809-2B8D-4F89-AA90-42471D75D2C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92858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02A3D-4334-4F3C-B02B-17B11E91AF97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E3D159-7764-43EC-9054-85EAFE2322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9371661"/>
      </p:ext>
    </p:extLst>
  </p:cSld>
  <p:clrMapOvr>
    <a:masterClrMapping/>
  </p:clrMapOvr>
  <p:transition spd="slow">
    <p:comb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02A3D-4334-4F3C-B02B-17B11E91AF97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E3D159-7764-43EC-9054-85EAFE2322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0714118"/>
      </p:ext>
    </p:extLst>
  </p:cSld>
  <p:clrMapOvr>
    <a:masterClrMapping/>
  </p:clrMapOvr>
  <p:transition spd="slow">
    <p:comb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02A3D-4334-4F3C-B02B-17B11E91AF97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E3D159-7764-43EC-9054-85EAFE2322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7804120"/>
      </p:ext>
    </p:extLst>
  </p:cSld>
  <p:clrMapOvr>
    <a:masterClrMapping/>
  </p:clrMapOvr>
  <p:transition spd="slow">
    <p:comb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3370332"/>
      </p:ext>
    </p:extLst>
  </p:cSld>
  <p:clrMapOvr>
    <a:masterClrMapping/>
  </p:clrMapOvr>
  <p:transition spd="slow">
    <p:comb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5171732"/>
      </p:ext>
    </p:extLst>
  </p:cSld>
  <p:clrMapOvr>
    <a:masterClrMapping/>
  </p:clrMapOvr>
  <p:transition spd="slow">
    <p:comb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481532"/>
      </p:ext>
    </p:extLst>
  </p:cSld>
  <p:clrMapOvr>
    <a:masterClrMapping/>
  </p:clrMapOvr>
  <p:transition spd="slow">
    <p:comb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1016489"/>
      </p:ext>
    </p:extLst>
  </p:cSld>
  <p:clrMapOvr>
    <a:masterClrMapping/>
  </p:clrMapOvr>
  <p:transition spd="slow">
    <p:comb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2039540"/>
      </p:ext>
    </p:extLst>
  </p:cSld>
  <p:clrMapOvr>
    <a:masterClrMapping/>
  </p:clrMapOvr>
  <p:transition spd="slow">
    <p:comb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3521522"/>
      </p:ext>
    </p:extLst>
  </p:cSld>
  <p:clrMapOvr>
    <a:masterClrMapping/>
  </p:clrMapOvr>
  <p:transition spd="slow">
    <p:comb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029397"/>
      </p:ext>
    </p:extLst>
  </p:cSld>
  <p:clrMapOvr>
    <a:masterClrMapping/>
  </p:clrMapOvr>
  <p:transition spd="slow">
    <p:comb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9309898"/>
      </p:ext>
    </p:extLst>
  </p:cSld>
  <p:clrMapOvr>
    <a:masterClrMapping/>
  </p:clrMapOvr>
  <p:transition spd="slow">
    <p:comb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02A3D-4334-4F3C-B02B-17B11E91AF97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E3D159-7764-43EC-9054-85EAFE2322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08778"/>
      </p:ext>
    </p:extLst>
  </p:cSld>
  <p:clrMapOvr>
    <a:masterClrMapping/>
  </p:clrMapOvr>
  <p:transition spd="slow">
    <p:comb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5781347"/>
      </p:ext>
    </p:extLst>
  </p:cSld>
  <p:clrMapOvr>
    <a:masterClrMapping/>
  </p:clrMapOvr>
  <p:transition spd="slow">
    <p:comb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2717979"/>
      </p:ext>
    </p:extLst>
  </p:cSld>
  <p:clrMapOvr>
    <a:masterClrMapping/>
  </p:clrMapOvr>
  <p:transition spd="slow">
    <p:comb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0619887"/>
      </p:ext>
    </p:extLst>
  </p:cSld>
  <p:clrMapOvr>
    <a:masterClrMapping/>
  </p:clrMapOvr>
  <p:transition spd="slow">
    <p:comb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7258067"/>
      </p:ext>
    </p:extLst>
  </p:cSld>
  <p:clrMapOvr>
    <a:masterClrMapping/>
  </p:clrMapOvr>
  <p:transition spd="slow">
    <p:comb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1082742"/>
      </p:ext>
    </p:extLst>
  </p:cSld>
  <p:clrMapOvr>
    <a:masterClrMapping/>
  </p:clrMapOvr>
  <p:transition spd="slow">
    <p:comb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4470017"/>
      </p:ext>
    </p:extLst>
  </p:cSld>
  <p:clrMapOvr>
    <a:masterClrMapping/>
  </p:clrMapOvr>
  <p:transition spd="slow">
    <p:comb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6389649"/>
      </p:ext>
    </p:extLst>
  </p:cSld>
  <p:clrMapOvr>
    <a:masterClrMapping/>
  </p:clrMapOvr>
  <p:transition spd="slow">
    <p:comb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8318995"/>
      </p:ext>
    </p:extLst>
  </p:cSld>
  <p:clrMapOvr>
    <a:masterClrMapping/>
  </p:clrMapOvr>
  <p:transition spd="slow">
    <p:comb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6373341"/>
      </p:ext>
    </p:extLst>
  </p:cSld>
  <p:clrMapOvr>
    <a:masterClrMapping/>
  </p:clrMapOvr>
  <p:transition spd="slow">
    <p:comb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6488301"/>
      </p:ext>
    </p:extLst>
  </p:cSld>
  <p:clrMapOvr>
    <a:masterClrMapping/>
  </p:clrMapOvr>
  <p:transition spd="slow">
    <p:comb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02A3D-4334-4F3C-B02B-17B11E91AF97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E3D159-7764-43EC-9054-85EAFE2322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664091"/>
      </p:ext>
    </p:extLst>
  </p:cSld>
  <p:clrMapOvr>
    <a:masterClrMapping/>
  </p:clrMapOvr>
  <p:transition spd="slow">
    <p:comb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5304942"/>
      </p:ext>
    </p:extLst>
  </p:cSld>
  <p:clrMapOvr>
    <a:masterClrMapping/>
  </p:clrMapOvr>
  <p:transition spd="slow">
    <p:comb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5181209"/>
      </p:ext>
    </p:extLst>
  </p:cSld>
  <p:clrMapOvr>
    <a:masterClrMapping/>
  </p:clrMapOvr>
  <p:transition spd="slow">
    <p:comb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279778"/>
      </p:ext>
    </p:extLst>
  </p:cSld>
  <p:clrMapOvr>
    <a:masterClrMapping/>
  </p:clrMapOvr>
  <p:transition spd="slow">
    <p:comb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2068892"/>
      </p:ext>
    </p:extLst>
  </p:cSld>
  <p:clrMapOvr>
    <a:masterClrMapping/>
  </p:clrMapOvr>
  <p:transition spd="slow">
    <p:comb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02A3D-4334-4F3C-B02B-17B11E91AF97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E3D159-7764-43EC-9054-85EAFE2322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0383490"/>
      </p:ext>
    </p:extLst>
  </p:cSld>
  <p:clrMapOvr>
    <a:masterClrMapping/>
  </p:clrMapOvr>
  <p:transition spd="slow">
    <p:comb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02A3D-4334-4F3C-B02B-17B11E91AF97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E3D159-7764-43EC-9054-85EAFE2322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968895"/>
      </p:ext>
    </p:extLst>
  </p:cSld>
  <p:clrMapOvr>
    <a:masterClrMapping/>
  </p:clrMapOvr>
  <p:transition spd="slow">
    <p:comb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D3167519-FA07-4F24-BCF4-EA7CD382A40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553200" y="2337065"/>
            <a:ext cx="2679700" cy="2831835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F997B113-3FD1-4574-8D2F-BD3842E7B63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328580" y="4287415"/>
            <a:ext cx="1225402" cy="731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4693887"/>
      </p:ext>
    </p:extLst>
  </p:cSld>
  <p:clrMapOvr>
    <a:masterClrMapping/>
  </p:clrMapOvr>
  <p:transition spd="slow">
    <p:comb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02A3D-4334-4F3C-B02B-17B11E91AF97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E3D159-7764-43EC-9054-85EAFE2322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87597"/>
      </p:ext>
    </p:extLst>
  </p:cSld>
  <p:clrMapOvr>
    <a:masterClrMapping/>
  </p:clrMapOvr>
  <p:transition spd="slow">
    <p:comb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02A3D-4334-4F3C-B02B-17B11E91AF97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E3D159-7764-43EC-9054-85EAFE2322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3080337"/>
      </p:ext>
    </p:extLst>
  </p:cSld>
  <p:clrMapOvr>
    <a:masterClrMapping/>
  </p:clrMapOvr>
  <p:transition spd="slow">
    <p:comb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02A3D-4334-4F3C-B02B-17B11E91AF97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E3D159-7764-43EC-9054-85EAFE2322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81544"/>
      </p:ext>
    </p:extLst>
  </p:cSld>
  <p:clrMapOvr>
    <a:masterClrMapping/>
  </p:clrMapOvr>
  <p:transition spd="slow">
    <p:comb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802A3D-4334-4F3C-B02B-17B11E91AF97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E3D159-7764-43EC-9054-85EAFE232299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0F435B2C-956A-4D8D-AC1E-6CB36EE68A40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-397" y="-985"/>
            <a:ext cx="9144793" cy="5145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24369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comb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76422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>
    <p:comb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60933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spd="slow">
    <p:comb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7.png"/><Relationship Id="rId2" Type="http://schemas.openxmlformats.org/officeDocument/2006/relationships/tags" Target="../tags/tag103.xml"/><Relationship Id="rId1" Type="http://schemas.openxmlformats.org/officeDocument/2006/relationships/tags" Target="../tags/tag10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111.xml"/><Relationship Id="rId13" Type="http://schemas.openxmlformats.org/officeDocument/2006/relationships/tags" Target="../tags/tag116.xml"/><Relationship Id="rId18" Type="http://schemas.openxmlformats.org/officeDocument/2006/relationships/image" Target="../media/image21.png"/><Relationship Id="rId3" Type="http://schemas.openxmlformats.org/officeDocument/2006/relationships/tags" Target="../tags/tag106.xml"/><Relationship Id="rId7" Type="http://schemas.openxmlformats.org/officeDocument/2006/relationships/tags" Target="../tags/tag110.xml"/><Relationship Id="rId12" Type="http://schemas.openxmlformats.org/officeDocument/2006/relationships/tags" Target="../tags/tag115.xml"/><Relationship Id="rId17" Type="http://schemas.openxmlformats.org/officeDocument/2006/relationships/image" Target="../media/image5.png"/><Relationship Id="rId2" Type="http://schemas.openxmlformats.org/officeDocument/2006/relationships/tags" Target="../tags/tag105.xml"/><Relationship Id="rId16" Type="http://schemas.openxmlformats.org/officeDocument/2006/relationships/image" Target="../media/image7.png"/><Relationship Id="rId1" Type="http://schemas.openxmlformats.org/officeDocument/2006/relationships/tags" Target="../tags/tag104.xml"/><Relationship Id="rId6" Type="http://schemas.openxmlformats.org/officeDocument/2006/relationships/tags" Target="../tags/tag109.xml"/><Relationship Id="rId11" Type="http://schemas.openxmlformats.org/officeDocument/2006/relationships/tags" Target="../tags/tag114.xml"/><Relationship Id="rId5" Type="http://schemas.openxmlformats.org/officeDocument/2006/relationships/tags" Target="../tags/tag108.xml"/><Relationship Id="rId15" Type="http://schemas.openxmlformats.org/officeDocument/2006/relationships/notesSlide" Target="../notesSlides/notesSlide11.xml"/><Relationship Id="rId10" Type="http://schemas.openxmlformats.org/officeDocument/2006/relationships/tags" Target="../tags/tag113.xml"/><Relationship Id="rId19" Type="http://schemas.openxmlformats.org/officeDocument/2006/relationships/image" Target="../media/image22.png"/><Relationship Id="rId4" Type="http://schemas.openxmlformats.org/officeDocument/2006/relationships/tags" Target="../tags/tag107.xml"/><Relationship Id="rId9" Type="http://schemas.openxmlformats.org/officeDocument/2006/relationships/tags" Target="../tags/tag112.xml"/><Relationship Id="rId14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124.xml"/><Relationship Id="rId13" Type="http://schemas.openxmlformats.org/officeDocument/2006/relationships/image" Target="../media/image7.png"/><Relationship Id="rId3" Type="http://schemas.openxmlformats.org/officeDocument/2006/relationships/tags" Target="../tags/tag119.xml"/><Relationship Id="rId7" Type="http://schemas.openxmlformats.org/officeDocument/2006/relationships/tags" Target="../tags/tag123.xml"/><Relationship Id="rId12" Type="http://schemas.openxmlformats.org/officeDocument/2006/relationships/notesSlide" Target="../notesSlides/notesSlide12.xml"/><Relationship Id="rId2" Type="http://schemas.openxmlformats.org/officeDocument/2006/relationships/tags" Target="../tags/tag118.xml"/><Relationship Id="rId1" Type="http://schemas.openxmlformats.org/officeDocument/2006/relationships/tags" Target="../tags/tag117.xml"/><Relationship Id="rId6" Type="http://schemas.openxmlformats.org/officeDocument/2006/relationships/tags" Target="../tags/tag122.xml"/><Relationship Id="rId11" Type="http://schemas.openxmlformats.org/officeDocument/2006/relationships/slideLayout" Target="../slideLayouts/slideLayout6.xml"/><Relationship Id="rId5" Type="http://schemas.openxmlformats.org/officeDocument/2006/relationships/tags" Target="../tags/tag121.xml"/><Relationship Id="rId15" Type="http://schemas.openxmlformats.org/officeDocument/2006/relationships/image" Target="../media/image21.png"/><Relationship Id="rId10" Type="http://schemas.openxmlformats.org/officeDocument/2006/relationships/tags" Target="../tags/tag126.xml"/><Relationship Id="rId4" Type="http://schemas.openxmlformats.org/officeDocument/2006/relationships/tags" Target="../tags/tag120.xml"/><Relationship Id="rId9" Type="http://schemas.openxmlformats.org/officeDocument/2006/relationships/tags" Target="../tags/tag125.xml"/><Relationship Id="rId1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134.xml"/><Relationship Id="rId13" Type="http://schemas.openxmlformats.org/officeDocument/2006/relationships/tags" Target="../tags/tag139.xml"/><Relationship Id="rId18" Type="http://schemas.openxmlformats.org/officeDocument/2006/relationships/notesSlide" Target="../notesSlides/notesSlide13.xml"/><Relationship Id="rId3" Type="http://schemas.openxmlformats.org/officeDocument/2006/relationships/tags" Target="../tags/tag129.xml"/><Relationship Id="rId21" Type="http://schemas.openxmlformats.org/officeDocument/2006/relationships/image" Target="../media/image21.png"/><Relationship Id="rId7" Type="http://schemas.openxmlformats.org/officeDocument/2006/relationships/tags" Target="../tags/tag133.xml"/><Relationship Id="rId12" Type="http://schemas.openxmlformats.org/officeDocument/2006/relationships/tags" Target="../tags/tag138.xml"/><Relationship Id="rId17" Type="http://schemas.openxmlformats.org/officeDocument/2006/relationships/slideLayout" Target="../slideLayouts/slideLayout6.xml"/><Relationship Id="rId2" Type="http://schemas.openxmlformats.org/officeDocument/2006/relationships/tags" Target="../tags/tag128.xml"/><Relationship Id="rId16" Type="http://schemas.openxmlformats.org/officeDocument/2006/relationships/tags" Target="../tags/tag142.xml"/><Relationship Id="rId20" Type="http://schemas.openxmlformats.org/officeDocument/2006/relationships/image" Target="../media/image5.png"/><Relationship Id="rId1" Type="http://schemas.openxmlformats.org/officeDocument/2006/relationships/tags" Target="../tags/tag127.xml"/><Relationship Id="rId6" Type="http://schemas.openxmlformats.org/officeDocument/2006/relationships/tags" Target="../tags/tag132.xml"/><Relationship Id="rId11" Type="http://schemas.openxmlformats.org/officeDocument/2006/relationships/tags" Target="../tags/tag137.xml"/><Relationship Id="rId5" Type="http://schemas.openxmlformats.org/officeDocument/2006/relationships/tags" Target="../tags/tag131.xml"/><Relationship Id="rId15" Type="http://schemas.openxmlformats.org/officeDocument/2006/relationships/tags" Target="../tags/tag141.xml"/><Relationship Id="rId10" Type="http://schemas.openxmlformats.org/officeDocument/2006/relationships/tags" Target="../tags/tag136.xml"/><Relationship Id="rId19" Type="http://schemas.openxmlformats.org/officeDocument/2006/relationships/image" Target="../media/image7.png"/><Relationship Id="rId4" Type="http://schemas.openxmlformats.org/officeDocument/2006/relationships/tags" Target="../tags/tag130.xml"/><Relationship Id="rId9" Type="http://schemas.openxmlformats.org/officeDocument/2006/relationships/tags" Target="../tags/tag135.xml"/><Relationship Id="rId14" Type="http://schemas.openxmlformats.org/officeDocument/2006/relationships/tags" Target="../tags/tag140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150.xml"/><Relationship Id="rId13" Type="http://schemas.openxmlformats.org/officeDocument/2006/relationships/image" Target="../media/image7.png"/><Relationship Id="rId3" Type="http://schemas.openxmlformats.org/officeDocument/2006/relationships/tags" Target="../tags/tag145.xml"/><Relationship Id="rId7" Type="http://schemas.openxmlformats.org/officeDocument/2006/relationships/tags" Target="../tags/tag149.xml"/><Relationship Id="rId12" Type="http://schemas.openxmlformats.org/officeDocument/2006/relationships/notesSlide" Target="../notesSlides/notesSlide14.xml"/><Relationship Id="rId2" Type="http://schemas.openxmlformats.org/officeDocument/2006/relationships/tags" Target="../tags/tag144.xml"/><Relationship Id="rId1" Type="http://schemas.openxmlformats.org/officeDocument/2006/relationships/tags" Target="../tags/tag143.xml"/><Relationship Id="rId6" Type="http://schemas.openxmlformats.org/officeDocument/2006/relationships/tags" Target="../tags/tag148.xml"/><Relationship Id="rId11" Type="http://schemas.openxmlformats.org/officeDocument/2006/relationships/slideLayout" Target="../slideLayouts/slideLayout6.xml"/><Relationship Id="rId5" Type="http://schemas.openxmlformats.org/officeDocument/2006/relationships/tags" Target="../tags/tag147.xml"/><Relationship Id="rId15" Type="http://schemas.openxmlformats.org/officeDocument/2006/relationships/image" Target="../media/image11.png"/><Relationship Id="rId10" Type="http://schemas.openxmlformats.org/officeDocument/2006/relationships/tags" Target="../tags/tag152.xml"/><Relationship Id="rId4" Type="http://schemas.openxmlformats.org/officeDocument/2006/relationships/tags" Target="../tags/tag146.xml"/><Relationship Id="rId9" Type="http://schemas.openxmlformats.org/officeDocument/2006/relationships/tags" Target="../tags/tag151.xml"/><Relationship Id="rId1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7.png"/><Relationship Id="rId2" Type="http://schemas.openxmlformats.org/officeDocument/2006/relationships/tags" Target="../tags/tag154.xml"/><Relationship Id="rId1" Type="http://schemas.openxmlformats.org/officeDocument/2006/relationships/tags" Target="../tags/tag153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162.xml"/><Relationship Id="rId13" Type="http://schemas.openxmlformats.org/officeDocument/2006/relationships/tags" Target="../tags/tag167.xml"/><Relationship Id="rId18" Type="http://schemas.openxmlformats.org/officeDocument/2006/relationships/tags" Target="../tags/tag172.xml"/><Relationship Id="rId3" Type="http://schemas.openxmlformats.org/officeDocument/2006/relationships/tags" Target="../tags/tag157.xml"/><Relationship Id="rId21" Type="http://schemas.openxmlformats.org/officeDocument/2006/relationships/image" Target="../media/image7.png"/><Relationship Id="rId7" Type="http://schemas.openxmlformats.org/officeDocument/2006/relationships/tags" Target="../tags/tag161.xml"/><Relationship Id="rId12" Type="http://schemas.openxmlformats.org/officeDocument/2006/relationships/tags" Target="../tags/tag166.xml"/><Relationship Id="rId17" Type="http://schemas.openxmlformats.org/officeDocument/2006/relationships/tags" Target="../tags/tag171.xml"/><Relationship Id="rId2" Type="http://schemas.openxmlformats.org/officeDocument/2006/relationships/tags" Target="../tags/tag156.xml"/><Relationship Id="rId16" Type="http://schemas.openxmlformats.org/officeDocument/2006/relationships/tags" Target="../tags/tag170.xml"/><Relationship Id="rId20" Type="http://schemas.openxmlformats.org/officeDocument/2006/relationships/notesSlide" Target="../notesSlides/notesSlide16.xml"/><Relationship Id="rId1" Type="http://schemas.openxmlformats.org/officeDocument/2006/relationships/tags" Target="../tags/tag155.xml"/><Relationship Id="rId6" Type="http://schemas.openxmlformats.org/officeDocument/2006/relationships/tags" Target="../tags/tag160.xml"/><Relationship Id="rId11" Type="http://schemas.openxmlformats.org/officeDocument/2006/relationships/tags" Target="../tags/tag165.xml"/><Relationship Id="rId5" Type="http://schemas.openxmlformats.org/officeDocument/2006/relationships/tags" Target="../tags/tag159.xml"/><Relationship Id="rId15" Type="http://schemas.openxmlformats.org/officeDocument/2006/relationships/tags" Target="../tags/tag169.xml"/><Relationship Id="rId23" Type="http://schemas.openxmlformats.org/officeDocument/2006/relationships/image" Target="../media/image23.png"/><Relationship Id="rId10" Type="http://schemas.openxmlformats.org/officeDocument/2006/relationships/tags" Target="../tags/tag164.xml"/><Relationship Id="rId19" Type="http://schemas.openxmlformats.org/officeDocument/2006/relationships/slideLayout" Target="../slideLayouts/slideLayout6.xml"/><Relationship Id="rId4" Type="http://schemas.openxmlformats.org/officeDocument/2006/relationships/tags" Target="../tags/tag158.xml"/><Relationship Id="rId9" Type="http://schemas.openxmlformats.org/officeDocument/2006/relationships/tags" Target="../tags/tag163.xml"/><Relationship Id="rId14" Type="http://schemas.openxmlformats.org/officeDocument/2006/relationships/tags" Target="../tags/tag168.xml"/><Relationship Id="rId22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180.xml"/><Relationship Id="rId13" Type="http://schemas.openxmlformats.org/officeDocument/2006/relationships/tags" Target="../tags/tag185.xml"/><Relationship Id="rId18" Type="http://schemas.openxmlformats.org/officeDocument/2006/relationships/tags" Target="../tags/tag190.xml"/><Relationship Id="rId26" Type="http://schemas.openxmlformats.org/officeDocument/2006/relationships/image" Target="../media/image5.png"/><Relationship Id="rId3" Type="http://schemas.openxmlformats.org/officeDocument/2006/relationships/tags" Target="../tags/tag175.xml"/><Relationship Id="rId21" Type="http://schemas.openxmlformats.org/officeDocument/2006/relationships/tags" Target="../tags/tag193.xml"/><Relationship Id="rId7" Type="http://schemas.openxmlformats.org/officeDocument/2006/relationships/tags" Target="../tags/tag179.xml"/><Relationship Id="rId12" Type="http://schemas.openxmlformats.org/officeDocument/2006/relationships/tags" Target="../tags/tag184.xml"/><Relationship Id="rId17" Type="http://schemas.openxmlformats.org/officeDocument/2006/relationships/tags" Target="../tags/tag189.xml"/><Relationship Id="rId25" Type="http://schemas.openxmlformats.org/officeDocument/2006/relationships/image" Target="../media/image7.png"/><Relationship Id="rId2" Type="http://schemas.openxmlformats.org/officeDocument/2006/relationships/tags" Target="../tags/tag174.xml"/><Relationship Id="rId16" Type="http://schemas.openxmlformats.org/officeDocument/2006/relationships/tags" Target="../tags/tag188.xml"/><Relationship Id="rId20" Type="http://schemas.openxmlformats.org/officeDocument/2006/relationships/tags" Target="../tags/tag192.xml"/><Relationship Id="rId1" Type="http://schemas.openxmlformats.org/officeDocument/2006/relationships/tags" Target="../tags/tag173.xml"/><Relationship Id="rId6" Type="http://schemas.openxmlformats.org/officeDocument/2006/relationships/tags" Target="../tags/tag178.xml"/><Relationship Id="rId11" Type="http://schemas.openxmlformats.org/officeDocument/2006/relationships/tags" Target="../tags/tag183.xml"/><Relationship Id="rId24" Type="http://schemas.openxmlformats.org/officeDocument/2006/relationships/notesSlide" Target="../notesSlides/notesSlide17.xml"/><Relationship Id="rId5" Type="http://schemas.openxmlformats.org/officeDocument/2006/relationships/tags" Target="../tags/tag177.xml"/><Relationship Id="rId15" Type="http://schemas.openxmlformats.org/officeDocument/2006/relationships/tags" Target="../tags/tag187.xml"/><Relationship Id="rId23" Type="http://schemas.openxmlformats.org/officeDocument/2006/relationships/slideLayout" Target="../slideLayouts/slideLayout6.xml"/><Relationship Id="rId10" Type="http://schemas.openxmlformats.org/officeDocument/2006/relationships/tags" Target="../tags/tag182.xml"/><Relationship Id="rId19" Type="http://schemas.openxmlformats.org/officeDocument/2006/relationships/tags" Target="../tags/tag191.xml"/><Relationship Id="rId4" Type="http://schemas.openxmlformats.org/officeDocument/2006/relationships/tags" Target="../tags/tag176.xml"/><Relationship Id="rId9" Type="http://schemas.openxmlformats.org/officeDocument/2006/relationships/tags" Target="../tags/tag181.xml"/><Relationship Id="rId14" Type="http://schemas.openxmlformats.org/officeDocument/2006/relationships/tags" Target="../tags/tag186.xml"/><Relationship Id="rId22" Type="http://schemas.openxmlformats.org/officeDocument/2006/relationships/tags" Target="../tags/tag194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202.xml"/><Relationship Id="rId13" Type="http://schemas.openxmlformats.org/officeDocument/2006/relationships/image" Target="../media/image5.png"/><Relationship Id="rId3" Type="http://schemas.openxmlformats.org/officeDocument/2006/relationships/tags" Target="../tags/tag197.xml"/><Relationship Id="rId7" Type="http://schemas.openxmlformats.org/officeDocument/2006/relationships/tags" Target="../tags/tag201.xml"/><Relationship Id="rId12" Type="http://schemas.openxmlformats.org/officeDocument/2006/relationships/image" Target="../media/image7.png"/><Relationship Id="rId2" Type="http://schemas.openxmlformats.org/officeDocument/2006/relationships/tags" Target="../tags/tag196.xml"/><Relationship Id="rId1" Type="http://schemas.openxmlformats.org/officeDocument/2006/relationships/tags" Target="../tags/tag195.xml"/><Relationship Id="rId6" Type="http://schemas.openxmlformats.org/officeDocument/2006/relationships/tags" Target="../tags/tag200.xml"/><Relationship Id="rId11" Type="http://schemas.openxmlformats.org/officeDocument/2006/relationships/notesSlide" Target="../notesSlides/notesSlide18.xml"/><Relationship Id="rId5" Type="http://schemas.openxmlformats.org/officeDocument/2006/relationships/tags" Target="../tags/tag199.xml"/><Relationship Id="rId15" Type="http://schemas.openxmlformats.org/officeDocument/2006/relationships/image" Target="../media/image24.png"/><Relationship Id="rId10" Type="http://schemas.openxmlformats.org/officeDocument/2006/relationships/slideLayout" Target="../slideLayouts/slideLayout6.xml"/><Relationship Id="rId4" Type="http://schemas.openxmlformats.org/officeDocument/2006/relationships/tags" Target="../tags/tag198.xml"/><Relationship Id="rId9" Type="http://schemas.openxmlformats.org/officeDocument/2006/relationships/tags" Target="../tags/tag203.xml"/><Relationship Id="rId14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211.xml"/><Relationship Id="rId13" Type="http://schemas.openxmlformats.org/officeDocument/2006/relationships/tags" Target="../tags/tag216.xml"/><Relationship Id="rId18" Type="http://schemas.openxmlformats.org/officeDocument/2006/relationships/tags" Target="../tags/tag221.xml"/><Relationship Id="rId26" Type="http://schemas.openxmlformats.org/officeDocument/2006/relationships/tags" Target="../tags/tag229.xml"/><Relationship Id="rId3" Type="http://schemas.openxmlformats.org/officeDocument/2006/relationships/tags" Target="../tags/tag206.xml"/><Relationship Id="rId21" Type="http://schemas.openxmlformats.org/officeDocument/2006/relationships/tags" Target="../tags/tag224.xml"/><Relationship Id="rId7" Type="http://schemas.openxmlformats.org/officeDocument/2006/relationships/tags" Target="../tags/tag210.xml"/><Relationship Id="rId12" Type="http://schemas.openxmlformats.org/officeDocument/2006/relationships/tags" Target="../tags/tag215.xml"/><Relationship Id="rId17" Type="http://schemas.openxmlformats.org/officeDocument/2006/relationships/tags" Target="../tags/tag220.xml"/><Relationship Id="rId25" Type="http://schemas.openxmlformats.org/officeDocument/2006/relationships/tags" Target="../tags/tag228.xml"/><Relationship Id="rId2" Type="http://schemas.openxmlformats.org/officeDocument/2006/relationships/tags" Target="../tags/tag205.xml"/><Relationship Id="rId16" Type="http://schemas.openxmlformats.org/officeDocument/2006/relationships/tags" Target="../tags/tag219.xml"/><Relationship Id="rId20" Type="http://schemas.openxmlformats.org/officeDocument/2006/relationships/tags" Target="../tags/tag223.xml"/><Relationship Id="rId29" Type="http://schemas.openxmlformats.org/officeDocument/2006/relationships/image" Target="../media/image7.png"/><Relationship Id="rId1" Type="http://schemas.openxmlformats.org/officeDocument/2006/relationships/tags" Target="../tags/tag204.xml"/><Relationship Id="rId6" Type="http://schemas.openxmlformats.org/officeDocument/2006/relationships/tags" Target="../tags/tag209.xml"/><Relationship Id="rId11" Type="http://schemas.openxmlformats.org/officeDocument/2006/relationships/tags" Target="../tags/tag214.xml"/><Relationship Id="rId24" Type="http://schemas.openxmlformats.org/officeDocument/2006/relationships/tags" Target="../tags/tag227.xml"/><Relationship Id="rId32" Type="http://schemas.openxmlformats.org/officeDocument/2006/relationships/image" Target="../media/image24.png"/><Relationship Id="rId5" Type="http://schemas.openxmlformats.org/officeDocument/2006/relationships/tags" Target="../tags/tag208.xml"/><Relationship Id="rId15" Type="http://schemas.openxmlformats.org/officeDocument/2006/relationships/tags" Target="../tags/tag218.xml"/><Relationship Id="rId23" Type="http://schemas.openxmlformats.org/officeDocument/2006/relationships/tags" Target="../tags/tag226.xml"/><Relationship Id="rId28" Type="http://schemas.openxmlformats.org/officeDocument/2006/relationships/notesSlide" Target="../notesSlides/notesSlide19.xml"/><Relationship Id="rId10" Type="http://schemas.openxmlformats.org/officeDocument/2006/relationships/tags" Target="../tags/tag213.xml"/><Relationship Id="rId19" Type="http://schemas.openxmlformats.org/officeDocument/2006/relationships/tags" Target="../tags/tag222.xml"/><Relationship Id="rId31" Type="http://schemas.openxmlformats.org/officeDocument/2006/relationships/image" Target="../media/image11.png"/><Relationship Id="rId4" Type="http://schemas.openxmlformats.org/officeDocument/2006/relationships/tags" Target="../tags/tag207.xml"/><Relationship Id="rId9" Type="http://schemas.openxmlformats.org/officeDocument/2006/relationships/tags" Target="../tags/tag212.xml"/><Relationship Id="rId14" Type="http://schemas.openxmlformats.org/officeDocument/2006/relationships/tags" Target="../tags/tag217.xml"/><Relationship Id="rId22" Type="http://schemas.openxmlformats.org/officeDocument/2006/relationships/tags" Target="../tags/tag225.xml"/><Relationship Id="rId27" Type="http://schemas.openxmlformats.org/officeDocument/2006/relationships/slideLayout" Target="../slideLayouts/slideLayout6.xml"/><Relationship Id="rId30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image" Target="../media/image5.png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image" Target="../media/image6.png"/><Relationship Id="rId2" Type="http://schemas.openxmlformats.org/officeDocument/2006/relationships/tags" Target="../tags/tag3.xml"/><Relationship Id="rId1" Type="http://schemas.openxmlformats.org/officeDocument/2006/relationships/themeOverride" Target="../theme/themeOverride2.xml"/><Relationship Id="rId6" Type="http://schemas.openxmlformats.org/officeDocument/2006/relationships/tags" Target="../tags/tag7.xml"/><Relationship Id="rId11" Type="http://schemas.openxmlformats.org/officeDocument/2006/relationships/notesSlide" Target="../notesSlides/notesSlide2.xml"/><Relationship Id="rId5" Type="http://schemas.openxmlformats.org/officeDocument/2006/relationships/tags" Target="../tags/tag6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7.png"/><Relationship Id="rId2" Type="http://schemas.openxmlformats.org/officeDocument/2006/relationships/tags" Target="../tags/tag231.xml"/><Relationship Id="rId1" Type="http://schemas.openxmlformats.org/officeDocument/2006/relationships/tags" Target="../tags/tag230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13" Type="http://schemas.openxmlformats.org/officeDocument/2006/relationships/tags" Target="../tags/tag244.xml"/><Relationship Id="rId18" Type="http://schemas.openxmlformats.org/officeDocument/2006/relationships/tags" Target="../tags/tag249.xml"/><Relationship Id="rId26" Type="http://schemas.openxmlformats.org/officeDocument/2006/relationships/tags" Target="../tags/tag257.xml"/><Relationship Id="rId3" Type="http://schemas.openxmlformats.org/officeDocument/2006/relationships/tags" Target="../tags/tag234.xml"/><Relationship Id="rId21" Type="http://schemas.openxmlformats.org/officeDocument/2006/relationships/tags" Target="../tags/tag252.xml"/><Relationship Id="rId34" Type="http://schemas.openxmlformats.org/officeDocument/2006/relationships/image" Target="../media/image26.png"/><Relationship Id="rId7" Type="http://schemas.openxmlformats.org/officeDocument/2006/relationships/tags" Target="../tags/tag238.xml"/><Relationship Id="rId12" Type="http://schemas.openxmlformats.org/officeDocument/2006/relationships/tags" Target="../tags/tag243.xml"/><Relationship Id="rId17" Type="http://schemas.openxmlformats.org/officeDocument/2006/relationships/tags" Target="../tags/tag248.xml"/><Relationship Id="rId25" Type="http://schemas.openxmlformats.org/officeDocument/2006/relationships/tags" Target="../tags/tag256.xml"/><Relationship Id="rId33" Type="http://schemas.openxmlformats.org/officeDocument/2006/relationships/image" Target="../media/image25.png"/><Relationship Id="rId2" Type="http://schemas.openxmlformats.org/officeDocument/2006/relationships/tags" Target="../tags/tag233.xml"/><Relationship Id="rId16" Type="http://schemas.openxmlformats.org/officeDocument/2006/relationships/tags" Target="../tags/tag247.xml"/><Relationship Id="rId20" Type="http://schemas.openxmlformats.org/officeDocument/2006/relationships/tags" Target="../tags/tag251.xml"/><Relationship Id="rId29" Type="http://schemas.openxmlformats.org/officeDocument/2006/relationships/notesSlide" Target="../notesSlides/notesSlide21.xml"/><Relationship Id="rId1" Type="http://schemas.openxmlformats.org/officeDocument/2006/relationships/tags" Target="../tags/tag232.xml"/><Relationship Id="rId6" Type="http://schemas.openxmlformats.org/officeDocument/2006/relationships/tags" Target="../tags/tag237.xml"/><Relationship Id="rId11" Type="http://schemas.openxmlformats.org/officeDocument/2006/relationships/tags" Target="../tags/tag242.xml"/><Relationship Id="rId24" Type="http://schemas.openxmlformats.org/officeDocument/2006/relationships/tags" Target="../tags/tag255.xml"/><Relationship Id="rId32" Type="http://schemas.openxmlformats.org/officeDocument/2006/relationships/image" Target="../media/image24.png"/><Relationship Id="rId5" Type="http://schemas.openxmlformats.org/officeDocument/2006/relationships/tags" Target="../tags/tag236.xml"/><Relationship Id="rId15" Type="http://schemas.openxmlformats.org/officeDocument/2006/relationships/tags" Target="../tags/tag246.xml"/><Relationship Id="rId23" Type="http://schemas.openxmlformats.org/officeDocument/2006/relationships/tags" Target="../tags/tag254.xml"/><Relationship Id="rId28" Type="http://schemas.openxmlformats.org/officeDocument/2006/relationships/slideLayout" Target="../slideLayouts/slideLayout6.xml"/><Relationship Id="rId10" Type="http://schemas.openxmlformats.org/officeDocument/2006/relationships/tags" Target="../tags/tag241.xml"/><Relationship Id="rId19" Type="http://schemas.openxmlformats.org/officeDocument/2006/relationships/tags" Target="../tags/tag250.xml"/><Relationship Id="rId31" Type="http://schemas.openxmlformats.org/officeDocument/2006/relationships/image" Target="../media/image5.png"/><Relationship Id="rId4" Type="http://schemas.openxmlformats.org/officeDocument/2006/relationships/tags" Target="../tags/tag235.xml"/><Relationship Id="rId9" Type="http://schemas.openxmlformats.org/officeDocument/2006/relationships/tags" Target="../tags/tag240.xml"/><Relationship Id="rId14" Type="http://schemas.openxmlformats.org/officeDocument/2006/relationships/tags" Target="../tags/tag245.xml"/><Relationship Id="rId22" Type="http://schemas.openxmlformats.org/officeDocument/2006/relationships/tags" Target="../tags/tag253.xml"/><Relationship Id="rId27" Type="http://schemas.openxmlformats.org/officeDocument/2006/relationships/tags" Target="../tags/tag258.xml"/><Relationship Id="rId30" Type="http://schemas.openxmlformats.org/officeDocument/2006/relationships/image" Target="../media/image7.png"/><Relationship Id="rId35" Type="http://schemas.openxmlformats.org/officeDocument/2006/relationships/image" Target="../media/image27.png"/><Relationship Id="rId8" Type="http://schemas.openxmlformats.org/officeDocument/2006/relationships/tags" Target="../tags/tag239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266.xml"/><Relationship Id="rId13" Type="http://schemas.openxmlformats.org/officeDocument/2006/relationships/notesSlide" Target="../notesSlides/notesSlide22.xml"/><Relationship Id="rId3" Type="http://schemas.openxmlformats.org/officeDocument/2006/relationships/tags" Target="../tags/tag261.xml"/><Relationship Id="rId7" Type="http://schemas.openxmlformats.org/officeDocument/2006/relationships/tags" Target="../tags/tag265.xml"/><Relationship Id="rId12" Type="http://schemas.openxmlformats.org/officeDocument/2006/relationships/slideLayout" Target="../slideLayouts/slideLayout6.xml"/><Relationship Id="rId2" Type="http://schemas.openxmlformats.org/officeDocument/2006/relationships/tags" Target="../tags/tag260.xml"/><Relationship Id="rId16" Type="http://schemas.openxmlformats.org/officeDocument/2006/relationships/image" Target="../media/image24.png"/><Relationship Id="rId1" Type="http://schemas.openxmlformats.org/officeDocument/2006/relationships/tags" Target="../tags/tag259.xml"/><Relationship Id="rId6" Type="http://schemas.openxmlformats.org/officeDocument/2006/relationships/tags" Target="../tags/tag264.xml"/><Relationship Id="rId11" Type="http://schemas.openxmlformats.org/officeDocument/2006/relationships/tags" Target="../tags/tag269.xml"/><Relationship Id="rId5" Type="http://schemas.openxmlformats.org/officeDocument/2006/relationships/tags" Target="../tags/tag263.xml"/><Relationship Id="rId15" Type="http://schemas.openxmlformats.org/officeDocument/2006/relationships/image" Target="../media/image5.png"/><Relationship Id="rId10" Type="http://schemas.openxmlformats.org/officeDocument/2006/relationships/tags" Target="../tags/tag268.xml"/><Relationship Id="rId4" Type="http://schemas.openxmlformats.org/officeDocument/2006/relationships/tags" Target="../tags/tag262.xml"/><Relationship Id="rId9" Type="http://schemas.openxmlformats.org/officeDocument/2006/relationships/tags" Target="../tags/tag267.xml"/><Relationship Id="rId14" Type="http://schemas.openxmlformats.org/officeDocument/2006/relationships/image" Target="../media/image7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277.xml"/><Relationship Id="rId13" Type="http://schemas.openxmlformats.org/officeDocument/2006/relationships/tags" Target="../tags/tag282.xml"/><Relationship Id="rId18" Type="http://schemas.openxmlformats.org/officeDocument/2006/relationships/image" Target="../media/image20.png"/><Relationship Id="rId3" Type="http://schemas.openxmlformats.org/officeDocument/2006/relationships/tags" Target="../tags/tag272.xml"/><Relationship Id="rId7" Type="http://schemas.openxmlformats.org/officeDocument/2006/relationships/tags" Target="../tags/tag276.xml"/><Relationship Id="rId12" Type="http://schemas.openxmlformats.org/officeDocument/2006/relationships/tags" Target="../tags/tag281.xml"/><Relationship Id="rId17" Type="http://schemas.openxmlformats.org/officeDocument/2006/relationships/image" Target="../media/image5.png"/><Relationship Id="rId2" Type="http://schemas.openxmlformats.org/officeDocument/2006/relationships/tags" Target="../tags/tag271.xml"/><Relationship Id="rId16" Type="http://schemas.openxmlformats.org/officeDocument/2006/relationships/image" Target="../media/image7.png"/><Relationship Id="rId1" Type="http://schemas.openxmlformats.org/officeDocument/2006/relationships/tags" Target="../tags/tag270.xml"/><Relationship Id="rId6" Type="http://schemas.openxmlformats.org/officeDocument/2006/relationships/tags" Target="../tags/tag275.xml"/><Relationship Id="rId11" Type="http://schemas.openxmlformats.org/officeDocument/2006/relationships/tags" Target="../tags/tag280.xml"/><Relationship Id="rId5" Type="http://schemas.openxmlformats.org/officeDocument/2006/relationships/tags" Target="../tags/tag274.xml"/><Relationship Id="rId15" Type="http://schemas.openxmlformats.org/officeDocument/2006/relationships/notesSlide" Target="../notesSlides/notesSlide23.xml"/><Relationship Id="rId10" Type="http://schemas.openxmlformats.org/officeDocument/2006/relationships/tags" Target="../tags/tag279.xml"/><Relationship Id="rId4" Type="http://schemas.openxmlformats.org/officeDocument/2006/relationships/tags" Target="../tags/tag273.xml"/><Relationship Id="rId9" Type="http://schemas.openxmlformats.org/officeDocument/2006/relationships/tags" Target="../tags/tag278.xml"/><Relationship Id="rId14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3" Type="http://schemas.openxmlformats.org/officeDocument/2006/relationships/tags" Target="../tags/tag295.xml"/><Relationship Id="rId18" Type="http://schemas.openxmlformats.org/officeDocument/2006/relationships/tags" Target="../tags/tag300.xml"/><Relationship Id="rId26" Type="http://schemas.openxmlformats.org/officeDocument/2006/relationships/tags" Target="../tags/tag308.xml"/><Relationship Id="rId39" Type="http://schemas.openxmlformats.org/officeDocument/2006/relationships/notesSlide" Target="../notesSlides/notesSlide24.xml"/><Relationship Id="rId21" Type="http://schemas.openxmlformats.org/officeDocument/2006/relationships/tags" Target="../tags/tag303.xml"/><Relationship Id="rId34" Type="http://schemas.openxmlformats.org/officeDocument/2006/relationships/tags" Target="../tags/tag316.xml"/><Relationship Id="rId42" Type="http://schemas.openxmlformats.org/officeDocument/2006/relationships/image" Target="../media/image28.png"/><Relationship Id="rId7" Type="http://schemas.openxmlformats.org/officeDocument/2006/relationships/tags" Target="../tags/tag289.xml"/><Relationship Id="rId2" Type="http://schemas.openxmlformats.org/officeDocument/2006/relationships/tags" Target="../tags/tag284.xml"/><Relationship Id="rId16" Type="http://schemas.openxmlformats.org/officeDocument/2006/relationships/tags" Target="../tags/tag298.xml"/><Relationship Id="rId20" Type="http://schemas.openxmlformats.org/officeDocument/2006/relationships/tags" Target="../tags/tag302.xml"/><Relationship Id="rId29" Type="http://schemas.openxmlformats.org/officeDocument/2006/relationships/tags" Target="../tags/tag311.xml"/><Relationship Id="rId41" Type="http://schemas.openxmlformats.org/officeDocument/2006/relationships/image" Target="../media/image5.png"/><Relationship Id="rId1" Type="http://schemas.openxmlformats.org/officeDocument/2006/relationships/tags" Target="../tags/tag283.xml"/><Relationship Id="rId6" Type="http://schemas.openxmlformats.org/officeDocument/2006/relationships/tags" Target="../tags/tag288.xml"/><Relationship Id="rId11" Type="http://schemas.openxmlformats.org/officeDocument/2006/relationships/tags" Target="../tags/tag293.xml"/><Relationship Id="rId24" Type="http://schemas.openxmlformats.org/officeDocument/2006/relationships/tags" Target="../tags/tag306.xml"/><Relationship Id="rId32" Type="http://schemas.openxmlformats.org/officeDocument/2006/relationships/tags" Target="../tags/tag314.xml"/><Relationship Id="rId37" Type="http://schemas.openxmlformats.org/officeDocument/2006/relationships/tags" Target="../tags/tag319.xml"/><Relationship Id="rId40" Type="http://schemas.openxmlformats.org/officeDocument/2006/relationships/image" Target="../media/image7.png"/><Relationship Id="rId5" Type="http://schemas.openxmlformats.org/officeDocument/2006/relationships/tags" Target="../tags/tag287.xml"/><Relationship Id="rId15" Type="http://schemas.openxmlformats.org/officeDocument/2006/relationships/tags" Target="../tags/tag297.xml"/><Relationship Id="rId23" Type="http://schemas.openxmlformats.org/officeDocument/2006/relationships/tags" Target="../tags/tag305.xml"/><Relationship Id="rId28" Type="http://schemas.openxmlformats.org/officeDocument/2006/relationships/tags" Target="../tags/tag310.xml"/><Relationship Id="rId36" Type="http://schemas.openxmlformats.org/officeDocument/2006/relationships/tags" Target="../tags/tag318.xml"/><Relationship Id="rId10" Type="http://schemas.openxmlformats.org/officeDocument/2006/relationships/tags" Target="../tags/tag292.xml"/><Relationship Id="rId19" Type="http://schemas.openxmlformats.org/officeDocument/2006/relationships/tags" Target="../tags/tag301.xml"/><Relationship Id="rId31" Type="http://schemas.openxmlformats.org/officeDocument/2006/relationships/tags" Target="../tags/tag313.xml"/><Relationship Id="rId4" Type="http://schemas.openxmlformats.org/officeDocument/2006/relationships/tags" Target="../tags/tag286.xml"/><Relationship Id="rId9" Type="http://schemas.openxmlformats.org/officeDocument/2006/relationships/tags" Target="../tags/tag291.xml"/><Relationship Id="rId14" Type="http://schemas.openxmlformats.org/officeDocument/2006/relationships/tags" Target="../tags/tag296.xml"/><Relationship Id="rId22" Type="http://schemas.openxmlformats.org/officeDocument/2006/relationships/tags" Target="../tags/tag304.xml"/><Relationship Id="rId27" Type="http://schemas.openxmlformats.org/officeDocument/2006/relationships/tags" Target="../tags/tag309.xml"/><Relationship Id="rId30" Type="http://schemas.openxmlformats.org/officeDocument/2006/relationships/tags" Target="../tags/tag312.xml"/><Relationship Id="rId35" Type="http://schemas.openxmlformats.org/officeDocument/2006/relationships/tags" Target="../tags/tag317.xml"/><Relationship Id="rId8" Type="http://schemas.openxmlformats.org/officeDocument/2006/relationships/tags" Target="../tags/tag290.xml"/><Relationship Id="rId3" Type="http://schemas.openxmlformats.org/officeDocument/2006/relationships/tags" Target="../tags/tag285.xml"/><Relationship Id="rId12" Type="http://schemas.openxmlformats.org/officeDocument/2006/relationships/tags" Target="../tags/tag294.xml"/><Relationship Id="rId17" Type="http://schemas.openxmlformats.org/officeDocument/2006/relationships/tags" Target="../tags/tag299.xml"/><Relationship Id="rId25" Type="http://schemas.openxmlformats.org/officeDocument/2006/relationships/tags" Target="../tags/tag307.xml"/><Relationship Id="rId33" Type="http://schemas.openxmlformats.org/officeDocument/2006/relationships/tags" Target="../tags/tag315.xml"/><Relationship Id="rId38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20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12.xml"/><Relationship Id="rId7" Type="http://schemas.openxmlformats.org/officeDocument/2006/relationships/image" Target="../media/image9.png"/><Relationship Id="rId2" Type="http://schemas.openxmlformats.org/officeDocument/2006/relationships/tags" Target="../tags/tag11.xml"/><Relationship Id="rId1" Type="http://schemas.openxmlformats.org/officeDocument/2006/relationships/themeOverride" Target="../theme/themeOverride3.xml"/><Relationship Id="rId6" Type="http://schemas.openxmlformats.org/officeDocument/2006/relationships/image" Target="../media/image8.png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19.xml"/><Relationship Id="rId13" Type="http://schemas.openxmlformats.org/officeDocument/2006/relationships/tags" Target="../tags/tag24.xml"/><Relationship Id="rId18" Type="http://schemas.openxmlformats.org/officeDocument/2006/relationships/slideLayout" Target="../slideLayouts/slideLayout6.xml"/><Relationship Id="rId3" Type="http://schemas.openxmlformats.org/officeDocument/2006/relationships/tags" Target="../tags/tag14.xml"/><Relationship Id="rId21" Type="http://schemas.openxmlformats.org/officeDocument/2006/relationships/image" Target="../media/image10.png"/><Relationship Id="rId7" Type="http://schemas.openxmlformats.org/officeDocument/2006/relationships/tags" Target="../tags/tag18.xml"/><Relationship Id="rId12" Type="http://schemas.openxmlformats.org/officeDocument/2006/relationships/tags" Target="../tags/tag23.xml"/><Relationship Id="rId17" Type="http://schemas.openxmlformats.org/officeDocument/2006/relationships/tags" Target="../tags/tag28.xml"/><Relationship Id="rId2" Type="http://schemas.openxmlformats.org/officeDocument/2006/relationships/tags" Target="../tags/tag13.xml"/><Relationship Id="rId16" Type="http://schemas.openxmlformats.org/officeDocument/2006/relationships/tags" Target="../tags/tag27.xml"/><Relationship Id="rId20" Type="http://schemas.openxmlformats.org/officeDocument/2006/relationships/image" Target="../media/image3.png"/><Relationship Id="rId1" Type="http://schemas.openxmlformats.org/officeDocument/2006/relationships/themeOverride" Target="../theme/themeOverride4.xml"/><Relationship Id="rId6" Type="http://schemas.openxmlformats.org/officeDocument/2006/relationships/tags" Target="../tags/tag17.xml"/><Relationship Id="rId11" Type="http://schemas.openxmlformats.org/officeDocument/2006/relationships/tags" Target="../tags/tag22.xml"/><Relationship Id="rId5" Type="http://schemas.openxmlformats.org/officeDocument/2006/relationships/tags" Target="../tags/tag16.xml"/><Relationship Id="rId15" Type="http://schemas.openxmlformats.org/officeDocument/2006/relationships/tags" Target="../tags/tag26.xml"/><Relationship Id="rId23" Type="http://schemas.openxmlformats.org/officeDocument/2006/relationships/image" Target="../media/image5.png"/><Relationship Id="rId10" Type="http://schemas.openxmlformats.org/officeDocument/2006/relationships/tags" Target="../tags/tag21.xml"/><Relationship Id="rId19" Type="http://schemas.openxmlformats.org/officeDocument/2006/relationships/notesSlide" Target="../notesSlides/notesSlide4.xml"/><Relationship Id="rId4" Type="http://schemas.openxmlformats.org/officeDocument/2006/relationships/tags" Target="../tags/tag15.xml"/><Relationship Id="rId9" Type="http://schemas.openxmlformats.org/officeDocument/2006/relationships/tags" Target="../tags/tag20.xml"/><Relationship Id="rId14" Type="http://schemas.openxmlformats.org/officeDocument/2006/relationships/tags" Target="../tags/tag25.xml"/><Relationship Id="rId22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tags" Target="../tags/tag41.xml"/><Relationship Id="rId18" Type="http://schemas.openxmlformats.org/officeDocument/2006/relationships/tags" Target="../tags/tag46.xml"/><Relationship Id="rId26" Type="http://schemas.openxmlformats.org/officeDocument/2006/relationships/tags" Target="../tags/tag54.xml"/><Relationship Id="rId3" Type="http://schemas.openxmlformats.org/officeDocument/2006/relationships/tags" Target="../tags/tag31.xml"/><Relationship Id="rId21" Type="http://schemas.openxmlformats.org/officeDocument/2006/relationships/tags" Target="../tags/tag49.xml"/><Relationship Id="rId7" Type="http://schemas.openxmlformats.org/officeDocument/2006/relationships/tags" Target="../tags/tag35.xml"/><Relationship Id="rId12" Type="http://schemas.openxmlformats.org/officeDocument/2006/relationships/tags" Target="../tags/tag40.xml"/><Relationship Id="rId17" Type="http://schemas.openxmlformats.org/officeDocument/2006/relationships/tags" Target="../tags/tag45.xml"/><Relationship Id="rId25" Type="http://schemas.openxmlformats.org/officeDocument/2006/relationships/tags" Target="../tags/tag53.xml"/><Relationship Id="rId33" Type="http://schemas.openxmlformats.org/officeDocument/2006/relationships/image" Target="../media/image12.png"/><Relationship Id="rId2" Type="http://schemas.openxmlformats.org/officeDocument/2006/relationships/tags" Target="../tags/tag30.xml"/><Relationship Id="rId16" Type="http://schemas.openxmlformats.org/officeDocument/2006/relationships/tags" Target="../tags/tag44.xml"/><Relationship Id="rId20" Type="http://schemas.openxmlformats.org/officeDocument/2006/relationships/tags" Target="../tags/tag48.xml"/><Relationship Id="rId29" Type="http://schemas.openxmlformats.org/officeDocument/2006/relationships/notesSlide" Target="../notesSlides/notesSlide5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11" Type="http://schemas.openxmlformats.org/officeDocument/2006/relationships/tags" Target="../tags/tag39.xml"/><Relationship Id="rId24" Type="http://schemas.openxmlformats.org/officeDocument/2006/relationships/tags" Target="../tags/tag52.xml"/><Relationship Id="rId32" Type="http://schemas.openxmlformats.org/officeDocument/2006/relationships/image" Target="../media/image11.png"/><Relationship Id="rId5" Type="http://schemas.openxmlformats.org/officeDocument/2006/relationships/tags" Target="../tags/tag33.xml"/><Relationship Id="rId15" Type="http://schemas.openxmlformats.org/officeDocument/2006/relationships/tags" Target="../tags/tag43.xml"/><Relationship Id="rId23" Type="http://schemas.openxmlformats.org/officeDocument/2006/relationships/tags" Target="../tags/tag51.xml"/><Relationship Id="rId28" Type="http://schemas.openxmlformats.org/officeDocument/2006/relationships/slideLayout" Target="../slideLayouts/slideLayout6.xml"/><Relationship Id="rId10" Type="http://schemas.openxmlformats.org/officeDocument/2006/relationships/tags" Target="../tags/tag38.xml"/><Relationship Id="rId19" Type="http://schemas.openxmlformats.org/officeDocument/2006/relationships/tags" Target="../tags/tag47.xml"/><Relationship Id="rId31" Type="http://schemas.openxmlformats.org/officeDocument/2006/relationships/image" Target="../media/image5.png"/><Relationship Id="rId4" Type="http://schemas.openxmlformats.org/officeDocument/2006/relationships/tags" Target="../tags/tag32.xml"/><Relationship Id="rId9" Type="http://schemas.openxmlformats.org/officeDocument/2006/relationships/tags" Target="../tags/tag37.xml"/><Relationship Id="rId14" Type="http://schemas.openxmlformats.org/officeDocument/2006/relationships/tags" Target="../tags/tag42.xml"/><Relationship Id="rId22" Type="http://schemas.openxmlformats.org/officeDocument/2006/relationships/tags" Target="../tags/tag50.xml"/><Relationship Id="rId27" Type="http://schemas.openxmlformats.org/officeDocument/2006/relationships/tags" Target="../tags/tag55.xml"/><Relationship Id="rId30" Type="http://schemas.openxmlformats.org/officeDocument/2006/relationships/image" Target="../media/image7.png"/><Relationship Id="rId8" Type="http://schemas.openxmlformats.org/officeDocument/2006/relationships/tags" Target="../tags/tag3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3" Type="http://schemas.openxmlformats.org/officeDocument/2006/relationships/tags" Target="../tags/tag58.xml"/><Relationship Id="rId7" Type="http://schemas.openxmlformats.org/officeDocument/2006/relationships/slideLayout" Target="../slideLayouts/slideLayout6.xml"/><Relationship Id="rId12" Type="http://schemas.openxmlformats.org/officeDocument/2006/relationships/image" Target="../media/image14.jpeg"/><Relationship Id="rId2" Type="http://schemas.openxmlformats.org/officeDocument/2006/relationships/tags" Target="../tags/tag57.xml"/><Relationship Id="rId1" Type="http://schemas.openxmlformats.org/officeDocument/2006/relationships/tags" Target="../tags/tag56.xml"/><Relationship Id="rId6" Type="http://schemas.openxmlformats.org/officeDocument/2006/relationships/tags" Target="../tags/tag61.xml"/><Relationship Id="rId11" Type="http://schemas.openxmlformats.org/officeDocument/2006/relationships/image" Target="../media/image13.jpeg"/><Relationship Id="rId5" Type="http://schemas.openxmlformats.org/officeDocument/2006/relationships/tags" Target="../tags/tag60.xml"/><Relationship Id="rId10" Type="http://schemas.openxmlformats.org/officeDocument/2006/relationships/image" Target="../media/image5.png"/><Relationship Id="rId4" Type="http://schemas.openxmlformats.org/officeDocument/2006/relationships/tags" Target="../tags/tag59.xml"/><Relationship Id="rId9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69.xml"/><Relationship Id="rId13" Type="http://schemas.openxmlformats.org/officeDocument/2006/relationships/tags" Target="../tags/tag74.xml"/><Relationship Id="rId18" Type="http://schemas.openxmlformats.org/officeDocument/2006/relationships/tags" Target="../tags/tag79.xml"/><Relationship Id="rId26" Type="http://schemas.openxmlformats.org/officeDocument/2006/relationships/image" Target="../media/image17.jpeg"/><Relationship Id="rId3" Type="http://schemas.openxmlformats.org/officeDocument/2006/relationships/tags" Target="../tags/tag64.xml"/><Relationship Id="rId21" Type="http://schemas.openxmlformats.org/officeDocument/2006/relationships/notesSlide" Target="../notesSlides/notesSlide7.xml"/><Relationship Id="rId7" Type="http://schemas.openxmlformats.org/officeDocument/2006/relationships/tags" Target="../tags/tag68.xml"/><Relationship Id="rId12" Type="http://schemas.openxmlformats.org/officeDocument/2006/relationships/tags" Target="../tags/tag73.xml"/><Relationship Id="rId17" Type="http://schemas.openxmlformats.org/officeDocument/2006/relationships/tags" Target="../tags/tag78.xml"/><Relationship Id="rId25" Type="http://schemas.openxmlformats.org/officeDocument/2006/relationships/image" Target="../media/image16.jpeg"/><Relationship Id="rId2" Type="http://schemas.openxmlformats.org/officeDocument/2006/relationships/tags" Target="../tags/tag63.xml"/><Relationship Id="rId16" Type="http://schemas.openxmlformats.org/officeDocument/2006/relationships/tags" Target="../tags/tag77.xml"/><Relationship Id="rId20" Type="http://schemas.openxmlformats.org/officeDocument/2006/relationships/slideLayout" Target="../slideLayouts/slideLayout6.xml"/><Relationship Id="rId1" Type="http://schemas.openxmlformats.org/officeDocument/2006/relationships/tags" Target="../tags/tag62.xml"/><Relationship Id="rId6" Type="http://schemas.openxmlformats.org/officeDocument/2006/relationships/tags" Target="../tags/tag67.xml"/><Relationship Id="rId11" Type="http://schemas.openxmlformats.org/officeDocument/2006/relationships/tags" Target="../tags/tag72.xml"/><Relationship Id="rId24" Type="http://schemas.openxmlformats.org/officeDocument/2006/relationships/image" Target="../media/image15.png"/><Relationship Id="rId5" Type="http://schemas.openxmlformats.org/officeDocument/2006/relationships/tags" Target="../tags/tag66.xml"/><Relationship Id="rId15" Type="http://schemas.openxmlformats.org/officeDocument/2006/relationships/tags" Target="../tags/tag76.xml"/><Relationship Id="rId23" Type="http://schemas.openxmlformats.org/officeDocument/2006/relationships/image" Target="../media/image5.png"/><Relationship Id="rId10" Type="http://schemas.openxmlformats.org/officeDocument/2006/relationships/tags" Target="../tags/tag71.xml"/><Relationship Id="rId19" Type="http://schemas.openxmlformats.org/officeDocument/2006/relationships/tags" Target="../tags/tag80.xml"/><Relationship Id="rId4" Type="http://schemas.openxmlformats.org/officeDocument/2006/relationships/tags" Target="../tags/tag65.xml"/><Relationship Id="rId9" Type="http://schemas.openxmlformats.org/officeDocument/2006/relationships/tags" Target="../tags/tag70.xml"/><Relationship Id="rId14" Type="http://schemas.openxmlformats.org/officeDocument/2006/relationships/tags" Target="../tags/tag75.xml"/><Relationship Id="rId22" Type="http://schemas.openxmlformats.org/officeDocument/2006/relationships/image" Target="../media/image7.png"/><Relationship Id="rId27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88.xml"/><Relationship Id="rId13" Type="http://schemas.openxmlformats.org/officeDocument/2006/relationships/image" Target="../media/image7.png"/><Relationship Id="rId3" Type="http://schemas.openxmlformats.org/officeDocument/2006/relationships/tags" Target="../tags/tag83.xml"/><Relationship Id="rId7" Type="http://schemas.openxmlformats.org/officeDocument/2006/relationships/tags" Target="../tags/tag87.xml"/><Relationship Id="rId12" Type="http://schemas.openxmlformats.org/officeDocument/2006/relationships/notesSlide" Target="../notesSlides/notesSlide8.xml"/><Relationship Id="rId2" Type="http://schemas.openxmlformats.org/officeDocument/2006/relationships/tags" Target="../tags/tag82.xml"/><Relationship Id="rId1" Type="http://schemas.openxmlformats.org/officeDocument/2006/relationships/tags" Target="../tags/tag81.xml"/><Relationship Id="rId6" Type="http://schemas.openxmlformats.org/officeDocument/2006/relationships/tags" Target="../tags/tag86.xml"/><Relationship Id="rId11" Type="http://schemas.openxmlformats.org/officeDocument/2006/relationships/slideLayout" Target="../slideLayouts/slideLayout6.xml"/><Relationship Id="rId5" Type="http://schemas.openxmlformats.org/officeDocument/2006/relationships/tags" Target="../tags/tag85.xml"/><Relationship Id="rId15" Type="http://schemas.openxmlformats.org/officeDocument/2006/relationships/image" Target="../media/image19.png"/><Relationship Id="rId10" Type="http://schemas.openxmlformats.org/officeDocument/2006/relationships/tags" Target="../tags/tag90.xml"/><Relationship Id="rId4" Type="http://schemas.openxmlformats.org/officeDocument/2006/relationships/tags" Target="../tags/tag84.xml"/><Relationship Id="rId9" Type="http://schemas.openxmlformats.org/officeDocument/2006/relationships/tags" Target="../tags/tag89.xml"/><Relationship Id="rId1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98.xml"/><Relationship Id="rId13" Type="http://schemas.openxmlformats.org/officeDocument/2006/relationships/notesSlide" Target="../notesSlides/notesSlide9.xml"/><Relationship Id="rId3" Type="http://schemas.openxmlformats.org/officeDocument/2006/relationships/tags" Target="../tags/tag93.xml"/><Relationship Id="rId7" Type="http://schemas.openxmlformats.org/officeDocument/2006/relationships/tags" Target="../tags/tag97.xml"/><Relationship Id="rId12" Type="http://schemas.openxmlformats.org/officeDocument/2006/relationships/slideLayout" Target="../slideLayouts/slideLayout6.xml"/><Relationship Id="rId2" Type="http://schemas.openxmlformats.org/officeDocument/2006/relationships/tags" Target="../tags/tag92.xml"/><Relationship Id="rId16" Type="http://schemas.openxmlformats.org/officeDocument/2006/relationships/image" Target="../media/image20.png"/><Relationship Id="rId1" Type="http://schemas.openxmlformats.org/officeDocument/2006/relationships/tags" Target="../tags/tag91.xml"/><Relationship Id="rId6" Type="http://schemas.openxmlformats.org/officeDocument/2006/relationships/tags" Target="../tags/tag96.xml"/><Relationship Id="rId11" Type="http://schemas.openxmlformats.org/officeDocument/2006/relationships/tags" Target="../tags/tag101.xml"/><Relationship Id="rId5" Type="http://schemas.openxmlformats.org/officeDocument/2006/relationships/tags" Target="../tags/tag95.xml"/><Relationship Id="rId15" Type="http://schemas.openxmlformats.org/officeDocument/2006/relationships/image" Target="../media/image5.png"/><Relationship Id="rId10" Type="http://schemas.openxmlformats.org/officeDocument/2006/relationships/tags" Target="../tags/tag100.xml"/><Relationship Id="rId4" Type="http://schemas.openxmlformats.org/officeDocument/2006/relationships/tags" Target="../tags/tag94.xml"/><Relationship Id="rId9" Type="http://schemas.openxmlformats.org/officeDocument/2006/relationships/tags" Target="../tags/tag99.xm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A_图片 15">
            <a:extLst>
              <a:ext uri="{FF2B5EF4-FFF2-40B4-BE49-F238E27FC236}">
                <a16:creationId xmlns="" xmlns:a16="http://schemas.microsoft.com/office/drawing/2014/main" id="{4E333832-2588-4D05-80C0-D945AA5A69DE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92604" y="896992"/>
            <a:ext cx="4953000" cy="4369414"/>
          </a:xfrm>
          <a:prstGeom prst="rect">
            <a:avLst/>
          </a:prstGeom>
        </p:spPr>
      </p:pic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F98685BF-3F0D-4C58-8A0D-58A55FC66B96}"/>
              </a:ext>
            </a:extLst>
          </p:cNvPr>
          <p:cNvSpPr txBox="1"/>
          <p:nvPr/>
        </p:nvSpPr>
        <p:spPr>
          <a:xfrm>
            <a:off x="325401" y="1719037"/>
            <a:ext cx="55134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rgbClr val="754C24"/>
                </a:solidFill>
                <a:latin typeface="造字工房悦黑演示版常规体" pitchFamily="50" charset="-122"/>
                <a:ea typeface="造字工房悦黑演示版常规体" pitchFamily="50" charset="-122"/>
                <a:cs typeface="文泉驿微米黑" panose="020B0606030804020204" pitchFamily="34" charset="-122"/>
              </a:rPr>
              <a:t>水彩向日花开</a:t>
            </a:r>
            <a:r>
              <a:rPr lang="en-US" altLang="zh-CN" sz="5400" dirty="0">
                <a:solidFill>
                  <a:srgbClr val="754C24"/>
                </a:solidFill>
                <a:latin typeface="造字工房悦黑演示版常规体" pitchFamily="50" charset="-122"/>
                <a:ea typeface="造字工房悦黑演示版常规体" pitchFamily="50" charset="-122"/>
                <a:cs typeface="文泉驿微米黑" panose="020B0606030804020204" pitchFamily="34" charset="-122"/>
              </a:rPr>
              <a:t>PPT</a:t>
            </a:r>
            <a:endParaRPr lang="zh-CN" altLang="en-US" sz="5400" dirty="0">
              <a:solidFill>
                <a:srgbClr val="754C24"/>
              </a:solidFill>
              <a:latin typeface="造字工房悦黑演示版常规体" pitchFamily="50" charset="-122"/>
              <a:ea typeface="造字工房悦黑演示版常规体" pitchFamily="50" charset="-122"/>
              <a:cs typeface="文泉驿微米黑" panose="020B0606030804020204" pitchFamily="34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7B6B4A1C-72E3-4A1A-B7A4-24F1686107A7}"/>
              </a:ext>
            </a:extLst>
          </p:cNvPr>
          <p:cNvSpPr txBox="1"/>
          <p:nvPr/>
        </p:nvSpPr>
        <p:spPr>
          <a:xfrm>
            <a:off x="373026" y="2502599"/>
            <a:ext cx="50792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754C24"/>
                </a:solidFill>
                <a:latin typeface="造字工房悦黑演示版常规体" pitchFamily="50" charset="-122"/>
                <a:ea typeface="造字工房悦黑演示版常规体" pitchFamily="50" charset="-122"/>
                <a:cs typeface="文泉驿微米黑" panose="020B0606030804020204" pitchFamily="34" charset="-122"/>
              </a:rPr>
              <a:t>BUSINESS POWERPOINT TEMPLATE</a:t>
            </a:r>
            <a:endParaRPr lang="zh-CN" altLang="en-US" sz="2400" dirty="0">
              <a:solidFill>
                <a:srgbClr val="754C24"/>
              </a:solidFill>
              <a:latin typeface="造字工房悦黑演示版常规体" pitchFamily="50" charset="-122"/>
              <a:ea typeface="造字工房悦黑演示版常规体" pitchFamily="50" charset="-122"/>
              <a:cs typeface="文泉驿微米黑" panose="020B0606030804020204" pitchFamily="34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21EF333B-5277-48E4-9139-91AF9988CDFB}"/>
              </a:ext>
            </a:extLst>
          </p:cNvPr>
          <p:cNvSpPr txBox="1"/>
          <p:nvPr/>
        </p:nvSpPr>
        <p:spPr>
          <a:xfrm>
            <a:off x="-55598" y="-180432"/>
            <a:ext cx="72958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dirty="0">
                <a:solidFill>
                  <a:srgbClr val="FDF2C2"/>
                </a:solidFill>
                <a:latin typeface="+mn-ea"/>
                <a:cs typeface="文泉驿微米黑" panose="020B0606030804020204" pitchFamily="34" charset="-122"/>
              </a:rPr>
              <a:t>Best Summary</a:t>
            </a:r>
            <a:endParaRPr lang="zh-CN" altLang="en-US" sz="7200" b="1" dirty="0">
              <a:solidFill>
                <a:srgbClr val="FDF2C2"/>
              </a:solidFill>
              <a:latin typeface="+mn-ea"/>
              <a:cs typeface="文泉驿微米黑" panose="020B0606030804020204" pitchFamily="34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E431BEBB-2C56-4AD1-BB0B-499B0D62B154}"/>
              </a:ext>
            </a:extLst>
          </p:cNvPr>
          <p:cNvSpPr txBox="1"/>
          <p:nvPr/>
        </p:nvSpPr>
        <p:spPr>
          <a:xfrm>
            <a:off x="392076" y="2852665"/>
            <a:ext cx="46502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solidFill>
                  <a:srgbClr val="754C24"/>
                </a:solidFill>
                <a:latin typeface="造字工房悦黑演示版常规体" pitchFamily="50" charset="-122"/>
                <a:ea typeface="造字工房悦黑演示版常规体" pitchFamily="50" charset="-122"/>
                <a:cs typeface="文泉驿微米黑" panose="020B0606030804020204" pitchFamily="34" charset="-122"/>
              </a:rPr>
              <a:t>Work report </a:t>
            </a:r>
            <a:r>
              <a:rPr lang="zh-CN" altLang="en-US" sz="1200" b="1" dirty="0">
                <a:solidFill>
                  <a:srgbClr val="754C24"/>
                </a:solidFill>
                <a:latin typeface="造字工房悦黑演示版常规体" pitchFamily="50" charset="-122"/>
                <a:ea typeface="造字工房悦黑演示版常规体" pitchFamily="50" charset="-122"/>
                <a:cs typeface="文泉驿微米黑" panose="020B0606030804020204" pitchFamily="34" charset="-122"/>
              </a:rPr>
              <a:t>，</a:t>
            </a:r>
            <a:r>
              <a:rPr lang="en-US" altLang="zh-CN" sz="1200" b="1" dirty="0">
                <a:solidFill>
                  <a:srgbClr val="754C24"/>
                </a:solidFill>
                <a:latin typeface="造字工房悦黑演示版常规体" pitchFamily="50" charset="-122"/>
                <a:ea typeface="造字工房悦黑演示版常规体" pitchFamily="50" charset="-122"/>
                <a:cs typeface="文泉驿微米黑" panose="020B0606030804020204" pitchFamily="34" charset="-122"/>
              </a:rPr>
              <a:t>Job summary</a:t>
            </a:r>
            <a:r>
              <a:rPr lang="zh-CN" altLang="en-US" sz="1200" b="1" dirty="0">
                <a:solidFill>
                  <a:srgbClr val="754C24"/>
                </a:solidFill>
                <a:latin typeface="造字工房悦黑演示版常规体" pitchFamily="50" charset="-122"/>
                <a:ea typeface="造字工房悦黑演示版常规体" pitchFamily="50" charset="-122"/>
                <a:cs typeface="文泉驿微米黑" panose="020B0606030804020204" pitchFamily="34" charset="-122"/>
              </a:rPr>
              <a:t>，</a:t>
            </a:r>
            <a:r>
              <a:rPr lang="en-US" altLang="zh-CN" sz="1200" b="1" dirty="0">
                <a:solidFill>
                  <a:srgbClr val="754C24"/>
                </a:solidFill>
                <a:latin typeface="造字工房悦黑演示版常规体" pitchFamily="50" charset="-122"/>
                <a:ea typeface="造字工房悦黑演示版常规体" pitchFamily="50" charset="-122"/>
                <a:cs typeface="文泉驿微米黑" panose="020B0606030804020204" pitchFamily="34" charset="-122"/>
              </a:rPr>
              <a:t> Courseware</a:t>
            </a:r>
            <a:r>
              <a:rPr lang="zh-CN" altLang="en-US" sz="1200" b="1" dirty="0">
                <a:solidFill>
                  <a:srgbClr val="754C24"/>
                </a:solidFill>
                <a:latin typeface="造字工房悦黑演示版常规体" pitchFamily="50" charset="-122"/>
                <a:ea typeface="造字工房悦黑演示版常规体" pitchFamily="50" charset="-122"/>
                <a:cs typeface="文泉驿微米黑" panose="020B0606030804020204" pitchFamily="34" charset="-122"/>
              </a:rPr>
              <a:t>，</a:t>
            </a:r>
            <a:r>
              <a:rPr lang="en-US" altLang="zh-CN" sz="1200" b="1" dirty="0">
                <a:solidFill>
                  <a:srgbClr val="754C24"/>
                </a:solidFill>
                <a:latin typeface="造字工房悦黑演示版常规体" pitchFamily="50" charset="-122"/>
                <a:ea typeface="造字工房悦黑演示版常规体" pitchFamily="50" charset="-122"/>
                <a:cs typeface="文泉驿微米黑" panose="020B0606030804020204" pitchFamily="34" charset="-122"/>
              </a:rPr>
              <a:t>Teacher practice</a:t>
            </a:r>
            <a:endParaRPr lang="zh-CN" altLang="en-US" sz="1200" b="1" dirty="0">
              <a:solidFill>
                <a:srgbClr val="754C24"/>
              </a:solidFill>
              <a:latin typeface="造字工房悦黑演示版常规体" pitchFamily="50" charset="-122"/>
              <a:ea typeface="造字工房悦黑演示版常规体" pitchFamily="50" charset="-122"/>
              <a:cs typeface="文泉驿微米黑" panose="020B0606030804020204" pitchFamily="34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A4EA3D53-DD4D-4EBF-A965-14E1ABF4980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114" t="90522" b="291"/>
          <a:stretch/>
        </p:blipFill>
        <p:spPr>
          <a:xfrm>
            <a:off x="22859" y="963667"/>
            <a:ext cx="227837" cy="4036451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C2B12B35-943F-451F-99E9-65357859C7F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281" t="90522" b="680"/>
          <a:stretch/>
        </p:blipFill>
        <p:spPr>
          <a:xfrm rot="5400000">
            <a:off x="2126785" y="2887283"/>
            <a:ext cx="226606" cy="4191383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111F1669-3762-4947-9111-9186631C82E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114" t="90522" b="291"/>
          <a:stretch/>
        </p:blipFill>
        <p:spPr>
          <a:xfrm>
            <a:off x="8878063" y="177800"/>
            <a:ext cx="227837" cy="2130425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="" xmlns:a16="http://schemas.microsoft.com/office/drawing/2014/main" id="{26A4DCF9-BAEE-4147-BFD0-0F73F4BB74B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281" t="90522" b="680"/>
          <a:stretch/>
        </p:blipFill>
        <p:spPr>
          <a:xfrm rot="5400000">
            <a:off x="7527653" y="-1209049"/>
            <a:ext cx="226606" cy="2736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54070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400"/>
                            </p:stCondLst>
                            <p:childTnLst>
                              <p:par>
                                <p:cTn id="3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88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681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AD22ED2C-BBCC-43E3-8CEA-3D3F053964EC}"/>
              </a:ext>
            </a:extLst>
          </p:cNvPr>
          <p:cNvSpPr/>
          <p:nvPr/>
        </p:nvSpPr>
        <p:spPr>
          <a:xfrm>
            <a:off x="1788160" y="1530350"/>
            <a:ext cx="6671175" cy="2082800"/>
          </a:xfrm>
          <a:prstGeom prst="rect">
            <a:avLst/>
          </a:prstGeom>
          <a:gradFill flip="none" rotWithShape="1">
            <a:gsLst>
              <a:gs pos="0">
                <a:srgbClr val="F9D172"/>
              </a:gs>
              <a:gs pos="50000">
                <a:schemeClr val="bg1"/>
              </a:gs>
            </a:gsLst>
            <a:lin ang="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ABA76AA5-DEBD-4D4F-9D2B-B76FA155F87E}"/>
              </a:ext>
            </a:extLst>
          </p:cNvPr>
          <p:cNvGrpSpPr/>
          <p:nvPr/>
        </p:nvGrpSpPr>
        <p:grpSpPr>
          <a:xfrm>
            <a:off x="-102000" y="-699770"/>
            <a:ext cx="5361942" cy="5477510"/>
            <a:chOff x="-102000" y="-699770"/>
            <a:chExt cx="5361942" cy="5477510"/>
          </a:xfrm>
        </p:grpSpPr>
        <p:pic>
          <p:nvPicPr>
            <p:cNvPr id="4" name="图片 3">
              <a:extLst>
                <a:ext uri="{FF2B5EF4-FFF2-40B4-BE49-F238E27FC236}">
                  <a16:creationId xmlns="" xmlns:a16="http://schemas.microsoft.com/office/drawing/2014/main" id="{FCC81495-36AD-4DF0-9A1F-FA145EA3C55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harpenSoften amount="-25000"/>
                      </a14:imgEffect>
                      <a14:imgEffect>
                        <a14:colorTemperature colorTemp="59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02000" y="-699770"/>
              <a:ext cx="5361942" cy="5477510"/>
            </a:xfrm>
            <a:prstGeom prst="rect">
              <a:avLst/>
            </a:prstGeom>
          </p:spPr>
        </p:pic>
        <p:pic>
          <p:nvPicPr>
            <p:cNvPr id="14" name="图片 13">
              <a:extLst>
                <a:ext uri="{FF2B5EF4-FFF2-40B4-BE49-F238E27FC236}">
                  <a16:creationId xmlns="" xmlns:a16="http://schemas.microsoft.com/office/drawing/2014/main" id="{B0718EA3-9C17-45B5-ACBE-BA9C3F3E87D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13709" y="538159"/>
              <a:ext cx="3150735" cy="3685013"/>
            </a:xfrm>
            <a:prstGeom prst="rect">
              <a:avLst/>
            </a:prstGeom>
          </p:spPr>
        </p:pic>
      </p:grp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2DD9E607-9AA6-4F70-9597-3F438D29E2CB}"/>
              </a:ext>
            </a:extLst>
          </p:cNvPr>
          <p:cNvSpPr txBox="1"/>
          <p:nvPr/>
        </p:nvSpPr>
        <p:spPr>
          <a:xfrm>
            <a:off x="5253877" y="1752193"/>
            <a:ext cx="29305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sz="2000" dirty="0">
                <a:solidFill>
                  <a:srgbClr val="754C24"/>
                </a:solidFill>
                <a:latin typeface="Impact" panose="020B0806030902050204" pitchFamily="34" charset="0"/>
                <a:ea typeface="造字工房悦黑演示版常规体" pitchFamily="50" charset="-122"/>
                <a:cs typeface="文泉驿微米黑" panose="020B0606030804020204" pitchFamily="34" charset="-122"/>
              </a:rPr>
              <a:t>02</a:t>
            </a:r>
            <a:r>
              <a:rPr lang="zh-CN" altLang="en-US" sz="2000" dirty="0">
                <a:solidFill>
                  <a:srgbClr val="754C24"/>
                </a:solidFill>
                <a:latin typeface="Impact" panose="020B0806030902050204" pitchFamily="34" charset="0"/>
                <a:ea typeface="造字工房悦黑演示版常规体" pitchFamily="50" charset="-122"/>
                <a:cs typeface="文泉驿微米黑" panose="020B0606030804020204" pitchFamily="34" charset="-122"/>
              </a:rPr>
              <a:t>  </a:t>
            </a:r>
            <a:r>
              <a:rPr lang="zh-CN" altLang="en-US" sz="2000" dirty="0">
                <a:solidFill>
                  <a:srgbClr val="754C24"/>
                </a:solidFill>
                <a:latin typeface="造字工房悦黑演示版常规体" pitchFamily="50" charset="-122"/>
                <a:ea typeface="造字工房悦黑演示版常规体" pitchFamily="50" charset="-122"/>
                <a:cs typeface="文泉驿微米黑" panose="020B0606030804020204" pitchFamily="34" charset="-122"/>
              </a:rPr>
              <a:t>点击此处添加标题</a:t>
            </a:r>
          </a:p>
        </p:txBody>
      </p:sp>
      <p:pic>
        <p:nvPicPr>
          <p:cNvPr id="8" name="PA_图片 40">
            <a:extLst>
              <a:ext uri="{FF2B5EF4-FFF2-40B4-BE49-F238E27FC236}">
                <a16:creationId xmlns="" xmlns:a16="http://schemas.microsoft.com/office/drawing/2014/main" id="{0FCC0D6E-7088-44FB-9557-D16FA7AB4378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3363" y="1753178"/>
            <a:ext cx="680514" cy="521361"/>
          </a:xfrm>
          <a:prstGeom prst="rect">
            <a:avLst/>
          </a:prstGeom>
        </p:spPr>
      </p:pic>
      <p:cxnSp>
        <p:nvCxnSpPr>
          <p:cNvPr id="10" name="PA_直接连接符 43">
            <a:extLst>
              <a:ext uri="{FF2B5EF4-FFF2-40B4-BE49-F238E27FC236}">
                <a16:creationId xmlns="" xmlns:a16="http://schemas.microsoft.com/office/drawing/2014/main" id="{FC4653B1-60E0-48B0-850B-CB5518F256DD}"/>
              </a:ext>
            </a:extLst>
          </p:cNvPr>
          <p:cNvCxnSpPr>
            <a:cxnSpLocks/>
          </p:cNvCxnSpPr>
          <p:nvPr>
            <p:custDataLst>
              <p:tags r:id="rId2"/>
            </p:custDataLst>
          </p:nvPr>
        </p:nvCxnSpPr>
        <p:spPr>
          <a:xfrm>
            <a:off x="5244351" y="2141096"/>
            <a:ext cx="2669375" cy="0"/>
          </a:xfrm>
          <a:prstGeom prst="line">
            <a:avLst/>
          </a:prstGeom>
          <a:ln w="12700">
            <a:solidFill>
              <a:srgbClr val="754C2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5CC387C8-53B1-4EC3-954A-0BDEBC489D0E}"/>
              </a:ext>
            </a:extLst>
          </p:cNvPr>
          <p:cNvSpPr txBox="1"/>
          <p:nvPr/>
        </p:nvSpPr>
        <p:spPr>
          <a:xfrm>
            <a:off x="5507781" y="2148296"/>
            <a:ext cx="226587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200" b="1" dirty="0">
                <a:solidFill>
                  <a:srgbClr val="754C2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文泉驿微米黑" panose="020B0606030804020204" pitchFamily="34" charset="-122"/>
              </a:rPr>
              <a:t>点击此处添加文本</a:t>
            </a:r>
            <a:endParaRPr lang="en-US" altLang="zh-CN" sz="1200" b="1" dirty="0">
              <a:solidFill>
                <a:srgbClr val="754C24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文泉驿微米黑" panose="020B06060308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200" b="1" dirty="0">
                <a:solidFill>
                  <a:srgbClr val="754C2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文泉驿微米黑" panose="020B0606030804020204" pitchFamily="34" charset="-122"/>
              </a:rPr>
              <a:t>点击此处添加文本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200" b="1" dirty="0">
                <a:solidFill>
                  <a:srgbClr val="754C2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文泉驿微米黑" panose="020B0606030804020204" pitchFamily="34" charset="-122"/>
              </a:rPr>
              <a:t>点击此处添加文本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200" b="1" dirty="0">
                <a:solidFill>
                  <a:srgbClr val="754C2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文泉驿微米黑" panose="020B0606030804020204" pitchFamily="34" charset="-122"/>
              </a:rPr>
              <a:t>点击此处添加文本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zh-CN" altLang="en-US" sz="1200" b="1" dirty="0">
              <a:solidFill>
                <a:srgbClr val="754C24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文泉驿微米黑" panose="020B0606030804020204" pitchFamily="34" charset="-122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17E44412-1ACC-43DE-A74F-C897E13A39B5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114" t="90522" b="291"/>
          <a:stretch/>
        </p:blipFill>
        <p:spPr>
          <a:xfrm>
            <a:off x="8878063" y="163287"/>
            <a:ext cx="227837" cy="889000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906D72A5-3107-4BFB-B2BD-9527C3952801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281" t="90522" b="680"/>
          <a:stretch/>
        </p:blipFill>
        <p:spPr>
          <a:xfrm rot="5400000">
            <a:off x="7999821" y="-729987"/>
            <a:ext cx="226606" cy="1778728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="" xmlns:a16="http://schemas.microsoft.com/office/drawing/2014/main" id="{79874C59-4054-46EE-91A9-1F17C4E507FD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114" t="90522" b="291"/>
          <a:stretch/>
        </p:blipFill>
        <p:spPr>
          <a:xfrm flipV="1">
            <a:off x="8878063" y="4104271"/>
            <a:ext cx="227837" cy="889000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="" xmlns:a16="http://schemas.microsoft.com/office/drawing/2014/main" id="{5F9F1747-BC0E-4F7A-9F00-855F8601ACBA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281" t="90522" b="680"/>
          <a:stretch/>
        </p:blipFill>
        <p:spPr>
          <a:xfrm rot="16200000" flipV="1">
            <a:off x="7999821" y="4107817"/>
            <a:ext cx="226606" cy="1778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721830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5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95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450"/>
                            </p:stCondLst>
                            <p:childTnLst>
                              <p:par>
                                <p:cTn id="5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950"/>
                            </p:stCondLst>
                            <p:childTnLst>
                              <p:par>
                                <p:cTn id="5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450"/>
                            </p:stCondLst>
                            <p:childTnLst>
                              <p:par>
                                <p:cTn id="62" presetID="2" presetClass="entr" presetSubtype="4" fill="hold" grpId="0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7" grpId="0"/>
      <p:bldP spid="11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5DDC1802-C737-43CD-9AE9-8788F38DB1A9}"/>
              </a:ext>
            </a:extLst>
          </p:cNvPr>
          <p:cNvSpPr txBox="1"/>
          <p:nvPr/>
        </p:nvSpPr>
        <p:spPr>
          <a:xfrm>
            <a:off x="763854" y="158750"/>
            <a:ext cx="39063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sz="3200" dirty="0">
                <a:solidFill>
                  <a:srgbClr val="754C24"/>
                </a:solidFill>
                <a:latin typeface="Impact" panose="020B0806030902050204" pitchFamily="34" charset="0"/>
                <a:ea typeface="造字工房悦黑演示版常规体" pitchFamily="50" charset="-122"/>
                <a:cs typeface="文泉驿微米黑" panose="020B0606030804020204" pitchFamily="34" charset="-122"/>
              </a:rPr>
              <a:t>02</a:t>
            </a:r>
            <a:r>
              <a:rPr lang="zh-CN" altLang="en-US" sz="1600" dirty="0">
                <a:solidFill>
                  <a:srgbClr val="754C24"/>
                </a:solidFill>
                <a:latin typeface="Impact" panose="020B0806030902050204" pitchFamily="34" charset="0"/>
                <a:ea typeface="造字工房悦黑演示版常规体" pitchFamily="50" charset="-122"/>
                <a:cs typeface="文泉驿微米黑" panose="020B0606030804020204" pitchFamily="34" charset="-122"/>
              </a:rPr>
              <a:t>    </a:t>
            </a:r>
            <a:r>
              <a:rPr lang="zh-CN" altLang="en-US" sz="2800" dirty="0">
                <a:solidFill>
                  <a:srgbClr val="754C24"/>
                </a:solidFill>
                <a:latin typeface="造字工房悦黑演示版常规体" pitchFamily="50" charset="-122"/>
                <a:ea typeface="造字工房悦黑演示版常规体" pitchFamily="50" charset="-122"/>
                <a:cs typeface="文泉驿微米黑" panose="020B0606030804020204" pitchFamily="34" charset="-122"/>
              </a:rPr>
              <a:t>点击此处添加标题</a:t>
            </a:r>
          </a:p>
        </p:txBody>
      </p:sp>
      <p:pic>
        <p:nvPicPr>
          <p:cNvPr id="10" name="PA_图片 40">
            <a:extLst>
              <a:ext uri="{FF2B5EF4-FFF2-40B4-BE49-F238E27FC236}">
                <a16:creationId xmlns="" xmlns:a16="http://schemas.microsoft.com/office/drawing/2014/main" id="{0D65A7C1-57AE-43F0-B546-6B56EF590A3A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70491">
            <a:off x="115784" y="149740"/>
            <a:ext cx="680514" cy="521361"/>
          </a:xfrm>
          <a:prstGeom prst="rect">
            <a:avLst/>
          </a:prstGeom>
        </p:spPr>
      </p:pic>
      <p:cxnSp>
        <p:nvCxnSpPr>
          <p:cNvPr id="11" name="PA_直接连接符 43">
            <a:extLst>
              <a:ext uri="{FF2B5EF4-FFF2-40B4-BE49-F238E27FC236}">
                <a16:creationId xmlns="" xmlns:a16="http://schemas.microsoft.com/office/drawing/2014/main" id="{4FE019D8-F544-403A-9978-23B27FF9D97A}"/>
              </a:ext>
            </a:extLst>
          </p:cNvPr>
          <p:cNvCxnSpPr>
            <a:cxnSpLocks/>
          </p:cNvCxnSpPr>
          <p:nvPr>
            <p:custDataLst>
              <p:tags r:id="rId2"/>
            </p:custDataLst>
          </p:nvPr>
        </p:nvCxnSpPr>
        <p:spPr>
          <a:xfrm>
            <a:off x="696388" y="660460"/>
            <a:ext cx="3672412" cy="0"/>
          </a:xfrm>
          <a:prstGeom prst="line">
            <a:avLst/>
          </a:prstGeom>
          <a:ln w="12700">
            <a:solidFill>
              <a:srgbClr val="754C2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050B19EE-2802-4ED5-BCD3-451C22A00516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114" t="90522" b="291"/>
          <a:stretch/>
        </p:blipFill>
        <p:spPr>
          <a:xfrm>
            <a:off x="22859" y="2608263"/>
            <a:ext cx="227837" cy="2391855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12BD3DB4-F475-469B-93D6-B5D5B2AA6B82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281" t="90522" b="680"/>
          <a:stretch/>
        </p:blipFill>
        <p:spPr>
          <a:xfrm rot="5400000">
            <a:off x="2119165" y="2887283"/>
            <a:ext cx="226606" cy="4191383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A5E838AD-C512-4D88-AE84-1EF3EDC69BDF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114" t="90522" b="291"/>
          <a:stretch/>
        </p:blipFill>
        <p:spPr>
          <a:xfrm>
            <a:off x="8878063" y="177800"/>
            <a:ext cx="227837" cy="2130425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7F8155B4-356F-44F5-8B70-8FEEDFD00D73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281" t="90522" b="680"/>
          <a:stretch/>
        </p:blipFill>
        <p:spPr>
          <a:xfrm rot="5400000">
            <a:off x="7527653" y="-1209049"/>
            <a:ext cx="226606" cy="2736852"/>
          </a:xfrm>
          <a:prstGeom prst="rect">
            <a:avLst/>
          </a:prstGeom>
        </p:spPr>
      </p:pic>
      <p:cxnSp>
        <p:nvCxnSpPr>
          <p:cNvPr id="18" name="MH_Other_1">
            <a:extLst>
              <a:ext uri="{FF2B5EF4-FFF2-40B4-BE49-F238E27FC236}">
                <a16:creationId xmlns="" xmlns:a16="http://schemas.microsoft.com/office/drawing/2014/main" id="{94075AB6-BA3C-414E-B38A-931339790F93}"/>
              </a:ext>
            </a:extLst>
          </p:cNvPr>
          <p:cNvCxnSpPr>
            <a:cxnSpLocks/>
          </p:cNvCxnSpPr>
          <p:nvPr>
            <p:custDataLst>
              <p:tags r:id="rId3"/>
            </p:custDataLst>
          </p:nvPr>
        </p:nvCxnSpPr>
        <p:spPr>
          <a:xfrm>
            <a:off x="2779258" y="2771020"/>
            <a:ext cx="421539" cy="5394"/>
          </a:xfrm>
          <a:prstGeom prst="straightConnector1">
            <a:avLst/>
          </a:prstGeom>
          <a:ln w="15875">
            <a:solidFill>
              <a:srgbClr val="FAAA21"/>
            </a:solidFill>
            <a:headEnd type="none" w="lg" len="lg"/>
            <a:tailEnd type="stealth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MH_Other_2">
            <a:extLst>
              <a:ext uri="{FF2B5EF4-FFF2-40B4-BE49-F238E27FC236}">
                <a16:creationId xmlns="" xmlns:a16="http://schemas.microsoft.com/office/drawing/2014/main" id="{85F3120B-9691-42CB-9995-0AA2A73C690D}"/>
              </a:ext>
            </a:extLst>
          </p:cNvPr>
          <p:cNvCxnSpPr>
            <a:cxnSpLocks/>
            <a:stCxn id="21" idx="3"/>
            <a:endCxn id="28" idx="2"/>
          </p:cNvCxnSpPr>
          <p:nvPr>
            <p:custDataLst>
              <p:tags r:id="rId4"/>
            </p:custDataLst>
          </p:nvPr>
        </p:nvCxnSpPr>
        <p:spPr>
          <a:xfrm flipV="1">
            <a:off x="5439172" y="2777686"/>
            <a:ext cx="413576" cy="3491"/>
          </a:xfrm>
          <a:prstGeom prst="straightConnector1">
            <a:avLst/>
          </a:prstGeom>
          <a:ln w="15875">
            <a:solidFill>
              <a:srgbClr val="FAAA21"/>
            </a:solidFill>
            <a:headEnd type="none" w="lg" len="lg"/>
            <a:tailEnd type="stealth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MH_Text_1">
            <a:extLst>
              <a:ext uri="{FF2B5EF4-FFF2-40B4-BE49-F238E27FC236}">
                <a16:creationId xmlns="" xmlns:a16="http://schemas.microsoft.com/office/drawing/2014/main" id="{65E16585-431F-471F-A049-3B687D40DB46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3200797" y="1757239"/>
            <a:ext cx="2238375" cy="464344"/>
          </a:xfrm>
          <a:prstGeom prst="roundRect">
            <a:avLst/>
          </a:prstGeom>
          <a:blipFill dpi="0" rotWithShape="1">
            <a:blip r:embed="rId18"/>
            <a:srcRect/>
            <a:stretch>
              <a:fillRect/>
            </a:stretch>
          </a:blipFill>
          <a:ln w="28575">
            <a:solidFill>
              <a:srgbClr val="FAAA2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r>
              <a:rPr lang="zh-CN" altLang="en-US" sz="1350" dirty="0">
                <a:solidFill>
                  <a:srgbClr val="1C1C1C"/>
                </a:solidFill>
              </a:rPr>
              <a:t>点击此处添加文本</a:t>
            </a:r>
          </a:p>
        </p:txBody>
      </p:sp>
      <p:sp>
        <p:nvSpPr>
          <p:cNvPr id="21" name="MH_Text_2">
            <a:extLst>
              <a:ext uri="{FF2B5EF4-FFF2-40B4-BE49-F238E27FC236}">
                <a16:creationId xmlns="" xmlns:a16="http://schemas.microsoft.com/office/drawing/2014/main" id="{23B9A1B9-E46C-44D3-963E-3479C264C168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3200797" y="2549005"/>
            <a:ext cx="2238375" cy="464344"/>
          </a:xfrm>
          <a:prstGeom prst="roundRect">
            <a:avLst/>
          </a:prstGeom>
          <a:blipFill dpi="0" rotWithShape="1">
            <a:blip r:embed="rId18"/>
            <a:srcRect/>
            <a:stretch>
              <a:fillRect/>
            </a:stretch>
          </a:blipFill>
          <a:ln w="28575">
            <a:solidFill>
              <a:srgbClr val="FAAA2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r>
              <a:rPr lang="zh-CN" altLang="en-US" sz="1350" dirty="0">
                <a:solidFill>
                  <a:srgbClr val="1C1C1C"/>
                </a:solidFill>
              </a:rPr>
              <a:t>点击此处添加文本</a:t>
            </a:r>
          </a:p>
        </p:txBody>
      </p:sp>
      <p:sp>
        <p:nvSpPr>
          <p:cNvPr id="22" name="MH_Text_3">
            <a:extLst>
              <a:ext uri="{FF2B5EF4-FFF2-40B4-BE49-F238E27FC236}">
                <a16:creationId xmlns="" xmlns:a16="http://schemas.microsoft.com/office/drawing/2014/main" id="{29D62FD1-75D1-48A5-A8DF-DCF372A2989B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3200797" y="3388395"/>
            <a:ext cx="2238375" cy="463154"/>
          </a:xfrm>
          <a:prstGeom prst="roundRect">
            <a:avLst/>
          </a:prstGeom>
          <a:blipFill dpi="0" rotWithShape="1">
            <a:blip r:embed="rId18"/>
            <a:srcRect/>
            <a:stretch>
              <a:fillRect/>
            </a:stretch>
          </a:blipFill>
          <a:ln w="28575">
            <a:solidFill>
              <a:srgbClr val="FAAA2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r>
              <a:rPr lang="zh-CN" altLang="en-US" sz="1350" dirty="0">
                <a:solidFill>
                  <a:srgbClr val="1C1C1C"/>
                </a:solidFill>
              </a:rPr>
              <a:t>点击此处添加文本</a:t>
            </a:r>
          </a:p>
        </p:txBody>
      </p:sp>
      <p:cxnSp>
        <p:nvCxnSpPr>
          <p:cNvPr id="23" name="MH_Other_3">
            <a:extLst>
              <a:ext uri="{FF2B5EF4-FFF2-40B4-BE49-F238E27FC236}">
                <a16:creationId xmlns="" xmlns:a16="http://schemas.microsoft.com/office/drawing/2014/main" id="{2BFE18DC-181D-4879-9C85-46B4D918009C}"/>
              </a:ext>
            </a:extLst>
          </p:cNvPr>
          <p:cNvCxnSpPr>
            <a:stCxn id="27" idx="6"/>
            <a:endCxn id="20" idx="1"/>
          </p:cNvCxnSpPr>
          <p:nvPr>
            <p:custDataLst>
              <p:tags r:id="rId8"/>
            </p:custDataLst>
          </p:nvPr>
        </p:nvCxnSpPr>
        <p:spPr>
          <a:xfrm flipV="1">
            <a:off x="2779258" y="1989411"/>
            <a:ext cx="421539" cy="786372"/>
          </a:xfrm>
          <a:prstGeom prst="bentConnector3">
            <a:avLst/>
          </a:prstGeom>
          <a:ln w="15875">
            <a:solidFill>
              <a:srgbClr val="FAAA21"/>
            </a:solidFill>
            <a:headEnd type="none" w="lg" len="lg"/>
            <a:tailEnd type="stealth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MH_Other_4">
            <a:extLst>
              <a:ext uri="{FF2B5EF4-FFF2-40B4-BE49-F238E27FC236}">
                <a16:creationId xmlns="" xmlns:a16="http://schemas.microsoft.com/office/drawing/2014/main" id="{8F5CFE43-FCB7-45AC-91E4-7E56321BB8C7}"/>
              </a:ext>
            </a:extLst>
          </p:cNvPr>
          <p:cNvCxnSpPr>
            <a:stCxn id="27" idx="6"/>
            <a:endCxn id="22" idx="1"/>
          </p:cNvCxnSpPr>
          <p:nvPr>
            <p:custDataLst>
              <p:tags r:id="rId9"/>
            </p:custDataLst>
          </p:nvPr>
        </p:nvCxnSpPr>
        <p:spPr>
          <a:xfrm>
            <a:off x="2779258" y="2775783"/>
            <a:ext cx="421539" cy="844189"/>
          </a:xfrm>
          <a:prstGeom prst="bentConnector3">
            <a:avLst/>
          </a:prstGeom>
          <a:ln w="15875">
            <a:solidFill>
              <a:srgbClr val="FAAA21"/>
            </a:solidFill>
            <a:headEnd type="none" w="lg" len="lg"/>
            <a:tailEnd type="stealth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MH_Other_5">
            <a:extLst>
              <a:ext uri="{FF2B5EF4-FFF2-40B4-BE49-F238E27FC236}">
                <a16:creationId xmlns="" xmlns:a16="http://schemas.microsoft.com/office/drawing/2014/main" id="{BA673E98-77BF-456D-802E-CFE8211F0EC2}"/>
              </a:ext>
            </a:extLst>
          </p:cNvPr>
          <p:cNvCxnSpPr>
            <a:cxnSpLocks/>
            <a:stCxn id="20" idx="3"/>
            <a:endCxn id="28" idx="2"/>
          </p:cNvCxnSpPr>
          <p:nvPr>
            <p:custDataLst>
              <p:tags r:id="rId10"/>
            </p:custDataLst>
          </p:nvPr>
        </p:nvCxnSpPr>
        <p:spPr>
          <a:xfrm>
            <a:off x="5439172" y="1989411"/>
            <a:ext cx="413576" cy="788275"/>
          </a:xfrm>
          <a:prstGeom prst="bentConnector3">
            <a:avLst/>
          </a:prstGeom>
          <a:ln w="15875">
            <a:solidFill>
              <a:srgbClr val="FAAA21"/>
            </a:solidFill>
            <a:headEnd type="none" w="lg" len="lg"/>
            <a:tailEnd type="stealth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MH_Other_6">
            <a:extLst>
              <a:ext uri="{FF2B5EF4-FFF2-40B4-BE49-F238E27FC236}">
                <a16:creationId xmlns="" xmlns:a16="http://schemas.microsoft.com/office/drawing/2014/main" id="{5F011539-F795-4346-A678-C7DB64B48EA3}"/>
              </a:ext>
            </a:extLst>
          </p:cNvPr>
          <p:cNvCxnSpPr>
            <a:cxnSpLocks/>
            <a:stCxn id="22" idx="3"/>
            <a:endCxn id="28" idx="2"/>
          </p:cNvCxnSpPr>
          <p:nvPr>
            <p:custDataLst>
              <p:tags r:id="rId11"/>
            </p:custDataLst>
          </p:nvPr>
        </p:nvCxnSpPr>
        <p:spPr>
          <a:xfrm flipV="1">
            <a:off x="5439172" y="2777686"/>
            <a:ext cx="413576" cy="842286"/>
          </a:xfrm>
          <a:prstGeom prst="bentConnector3">
            <a:avLst/>
          </a:prstGeom>
          <a:ln w="15875">
            <a:solidFill>
              <a:srgbClr val="FAAA21"/>
            </a:solidFill>
            <a:headEnd type="none" w="lg" len="lg"/>
            <a:tailEnd type="stealth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9" name="图片 28">
            <a:extLst>
              <a:ext uri="{FF2B5EF4-FFF2-40B4-BE49-F238E27FC236}">
                <a16:creationId xmlns="" xmlns:a16="http://schemas.microsoft.com/office/drawing/2014/main" id="{425920D2-2295-461B-898D-5BD3982F24D3}"/>
              </a:ext>
            </a:extLst>
          </p:cNvPr>
          <p:cNvPicPr>
            <a:picLocks noChangeAspect="1"/>
          </p:cNvPicPr>
          <p:nvPr/>
        </p:nvPicPr>
        <p:blipFill rotWithShape="1">
          <a:blip r:embed="rId19" cstate="screen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harpenSoften amount="-25000"/>
                    </a14:imgEffect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7347" t="354" r="12553" b="-354"/>
          <a:stretch/>
        </p:blipFill>
        <p:spPr>
          <a:xfrm>
            <a:off x="1545232" y="2090527"/>
            <a:ext cx="1355267" cy="1355267"/>
          </a:xfrm>
          <a:prstGeom prst="ellipse">
            <a:avLst/>
          </a:prstGeom>
        </p:spPr>
      </p:pic>
      <p:sp>
        <p:nvSpPr>
          <p:cNvPr id="27" name="MH_SubTitle_1">
            <a:extLst>
              <a:ext uri="{FF2B5EF4-FFF2-40B4-BE49-F238E27FC236}">
                <a16:creationId xmlns="" xmlns:a16="http://schemas.microsoft.com/office/drawing/2014/main" id="{B15D381E-57FB-4F88-AEA1-D07990C899B4}"/>
              </a:ext>
            </a:extLst>
          </p:cNvPr>
          <p:cNvSpPr/>
          <p:nvPr>
            <p:custDataLst>
              <p:tags r:id="rId12"/>
            </p:custDataLst>
          </p:nvPr>
        </p:nvSpPr>
        <p:spPr bwMode="auto">
          <a:xfrm>
            <a:off x="1650545" y="2211426"/>
            <a:ext cx="1128713" cy="1128713"/>
          </a:xfrm>
          <a:prstGeom prst="ellipse">
            <a:avLst/>
          </a:prstGeom>
          <a:solidFill>
            <a:srgbClr val="FAAA21"/>
          </a:solidFill>
          <a:ln w="12700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anchor="ctr" anchorCtr="1"/>
          <a:lstStyle/>
          <a:p>
            <a:pPr algn="ctr">
              <a:defRPr/>
            </a:pPr>
            <a:r>
              <a:rPr lang="en-US" altLang="zh-CN" sz="2400" b="1" dirty="0">
                <a:solidFill>
                  <a:srgbClr val="F9F9F9"/>
                </a:solidFill>
              </a:rPr>
              <a:t>NO!</a:t>
            </a:r>
            <a:endParaRPr lang="zh-CN" altLang="zh-CN" sz="2400" b="1" dirty="0">
              <a:solidFill>
                <a:srgbClr val="F9F9F9"/>
              </a:solidFill>
            </a:endParaRPr>
          </a:p>
        </p:txBody>
      </p:sp>
      <p:pic>
        <p:nvPicPr>
          <p:cNvPr id="30" name="图片 29">
            <a:extLst>
              <a:ext uri="{FF2B5EF4-FFF2-40B4-BE49-F238E27FC236}">
                <a16:creationId xmlns="" xmlns:a16="http://schemas.microsoft.com/office/drawing/2014/main" id="{E91E9A28-E59A-4E74-9369-ABB642CECB74}"/>
              </a:ext>
            </a:extLst>
          </p:cNvPr>
          <p:cNvPicPr>
            <a:picLocks noChangeAspect="1"/>
          </p:cNvPicPr>
          <p:nvPr/>
        </p:nvPicPr>
        <p:blipFill rotWithShape="1">
          <a:blip r:embed="rId19" cstate="screen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harpenSoften amount="-25000"/>
                    </a14:imgEffect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7347" t="354" r="12553" b="-354"/>
          <a:stretch/>
        </p:blipFill>
        <p:spPr>
          <a:xfrm>
            <a:off x="5739470" y="2090527"/>
            <a:ext cx="1355267" cy="1355267"/>
          </a:xfrm>
          <a:prstGeom prst="ellipse">
            <a:avLst/>
          </a:prstGeom>
        </p:spPr>
      </p:pic>
      <p:sp>
        <p:nvSpPr>
          <p:cNvPr id="28" name="MH_SubTitle_2">
            <a:extLst>
              <a:ext uri="{FF2B5EF4-FFF2-40B4-BE49-F238E27FC236}">
                <a16:creationId xmlns="" xmlns:a16="http://schemas.microsoft.com/office/drawing/2014/main" id="{8BA862C0-F0EE-4BA7-8514-4DB0F23642DA}"/>
              </a:ext>
            </a:extLst>
          </p:cNvPr>
          <p:cNvSpPr/>
          <p:nvPr>
            <p:custDataLst>
              <p:tags r:id="rId13"/>
            </p:custDataLst>
          </p:nvPr>
        </p:nvSpPr>
        <p:spPr bwMode="auto">
          <a:xfrm>
            <a:off x="5852748" y="2213329"/>
            <a:ext cx="1128713" cy="1128713"/>
          </a:xfrm>
          <a:prstGeom prst="ellipse">
            <a:avLst/>
          </a:prstGeom>
          <a:solidFill>
            <a:schemeClr val="accent2"/>
          </a:solidFill>
          <a:ln w="12700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anchor="ctr" anchorCtr="1"/>
          <a:lstStyle/>
          <a:p>
            <a:pPr algn="ctr">
              <a:defRPr/>
            </a:pPr>
            <a:r>
              <a:rPr lang="en-US" altLang="zh-CN" sz="2400" b="1" dirty="0">
                <a:solidFill>
                  <a:srgbClr val="F9F9F9"/>
                </a:solidFill>
              </a:rPr>
              <a:t>YES!</a:t>
            </a:r>
            <a:endParaRPr lang="zh-CN" altLang="zh-CN" sz="2400" b="1" dirty="0">
              <a:solidFill>
                <a:srgbClr val="F9F9F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7810889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556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5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500"/>
                            </p:stCondLst>
                            <p:childTnLst>
                              <p:par>
                                <p:cTn id="6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000"/>
                            </p:stCondLst>
                            <p:childTnLst>
                              <p:par>
                                <p:cTn id="7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0" grpId="0" animBg="1"/>
      <p:bldP spid="21" grpId="0" animBg="1"/>
      <p:bldP spid="22" grpId="0" animBg="1"/>
      <p:bldP spid="27" grpId="0" animBg="1"/>
      <p:bldP spid="2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5DDC1802-C737-43CD-9AE9-8788F38DB1A9}"/>
              </a:ext>
            </a:extLst>
          </p:cNvPr>
          <p:cNvSpPr txBox="1"/>
          <p:nvPr/>
        </p:nvSpPr>
        <p:spPr>
          <a:xfrm>
            <a:off x="763854" y="158750"/>
            <a:ext cx="39063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sz="3200" dirty="0">
                <a:solidFill>
                  <a:srgbClr val="754C24"/>
                </a:solidFill>
                <a:latin typeface="Impact" panose="020B0806030902050204" pitchFamily="34" charset="0"/>
                <a:ea typeface="造字工房悦黑演示版常规体" pitchFamily="50" charset="-122"/>
                <a:cs typeface="文泉驿微米黑" panose="020B0606030804020204" pitchFamily="34" charset="-122"/>
              </a:rPr>
              <a:t>02</a:t>
            </a:r>
            <a:r>
              <a:rPr lang="zh-CN" altLang="en-US" sz="1600" dirty="0">
                <a:solidFill>
                  <a:srgbClr val="754C24"/>
                </a:solidFill>
                <a:latin typeface="Impact" panose="020B0806030902050204" pitchFamily="34" charset="0"/>
                <a:ea typeface="造字工房悦黑演示版常规体" pitchFamily="50" charset="-122"/>
                <a:cs typeface="文泉驿微米黑" panose="020B0606030804020204" pitchFamily="34" charset="-122"/>
              </a:rPr>
              <a:t>    </a:t>
            </a:r>
            <a:r>
              <a:rPr lang="zh-CN" altLang="en-US" sz="2800" dirty="0">
                <a:solidFill>
                  <a:srgbClr val="754C24"/>
                </a:solidFill>
                <a:latin typeface="造字工房悦黑演示版常规体" pitchFamily="50" charset="-122"/>
                <a:ea typeface="造字工房悦黑演示版常规体" pitchFamily="50" charset="-122"/>
                <a:cs typeface="文泉驿微米黑" panose="020B0606030804020204" pitchFamily="34" charset="-122"/>
              </a:rPr>
              <a:t>点击此处添加标题</a:t>
            </a:r>
          </a:p>
        </p:txBody>
      </p:sp>
      <p:pic>
        <p:nvPicPr>
          <p:cNvPr id="10" name="PA_图片 40">
            <a:extLst>
              <a:ext uri="{FF2B5EF4-FFF2-40B4-BE49-F238E27FC236}">
                <a16:creationId xmlns="" xmlns:a16="http://schemas.microsoft.com/office/drawing/2014/main" id="{0D65A7C1-57AE-43F0-B546-6B56EF590A3A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70491">
            <a:off x="115784" y="149740"/>
            <a:ext cx="680514" cy="521361"/>
          </a:xfrm>
          <a:prstGeom prst="rect">
            <a:avLst/>
          </a:prstGeom>
        </p:spPr>
      </p:pic>
      <p:cxnSp>
        <p:nvCxnSpPr>
          <p:cNvPr id="11" name="PA_直接连接符 43">
            <a:extLst>
              <a:ext uri="{FF2B5EF4-FFF2-40B4-BE49-F238E27FC236}">
                <a16:creationId xmlns="" xmlns:a16="http://schemas.microsoft.com/office/drawing/2014/main" id="{4FE019D8-F544-403A-9978-23B27FF9D97A}"/>
              </a:ext>
            </a:extLst>
          </p:cNvPr>
          <p:cNvCxnSpPr>
            <a:cxnSpLocks/>
          </p:cNvCxnSpPr>
          <p:nvPr>
            <p:custDataLst>
              <p:tags r:id="rId2"/>
            </p:custDataLst>
          </p:nvPr>
        </p:nvCxnSpPr>
        <p:spPr>
          <a:xfrm>
            <a:off x="696388" y="660460"/>
            <a:ext cx="3672412" cy="0"/>
          </a:xfrm>
          <a:prstGeom prst="line">
            <a:avLst/>
          </a:prstGeom>
          <a:ln w="12700">
            <a:solidFill>
              <a:srgbClr val="754C2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050B19EE-2802-4ED5-BCD3-451C22A00516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114" t="90522" b="291"/>
          <a:stretch/>
        </p:blipFill>
        <p:spPr>
          <a:xfrm>
            <a:off x="22859" y="2608263"/>
            <a:ext cx="227837" cy="2391855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12BD3DB4-F475-469B-93D6-B5D5B2AA6B82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281" t="90522" b="680"/>
          <a:stretch/>
        </p:blipFill>
        <p:spPr>
          <a:xfrm rot="5400000">
            <a:off x="2119165" y="2887283"/>
            <a:ext cx="226606" cy="4191383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A5E838AD-C512-4D88-AE84-1EF3EDC69BDF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114" t="90522" b="291"/>
          <a:stretch/>
        </p:blipFill>
        <p:spPr>
          <a:xfrm>
            <a:off x="8878063" y="177800"/>
            <a:ext cx="227837" cy="2130425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7F8155B4-356F-44F5-8B70-8FEEDFD00D73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281" t="90522" b="680"/>
          <a:stretch/>
        </p:blipFill>
        <p:spPr>
          <a:xfrm rot="5400000">
            <a:off x="7527653" y="-1209049"/>
            <a:ext cx="226606" cy="2736852"/>
          </a:xfrm>
          <a:prstGeom prst="rect">
            <a:avLst/>
          </a:prstGeom>
        </p:spPr>
      </p:pic>
      <p:sp>
        <p:nvSpPr>
          <p:cNvPr id="24" name="Freeform 6">
            <a:extLst>
              <a:ext uri="{FF2B5EF4-FFF2-40B4-BE49-F238E27FC236}">
                <a16:creationId xmlns="" xmlns:a16="http://schemas.microsoft.com/office/drawing/2014/main" id="{D11D2CB7-AFC9-488D-9BB3-71FDC1A89ACD}"/>
              </a:ext>
            </a:extLst>
          </p:cNvPr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676101" y="1720423"/>
            <a:ext cx="742164" cy="493919"/>
          </a:xfrm>
          <a:custGeom>
            <a:avLst/>
            <a:gdLst/>
            <a:ahLst/>
            <a:cxnLst>
              <a:cxn ang="0">
                <a:pos x="211" y="73"/>
              </a:cxn>
              <a:cxn ang="0">
                <a:pos x="192" y="80"/>
              </a:cxn>
              <a:cxn ang="0">
                <a:pos x="189" y="82"/>
              </a:cxn>
              <a:cxn ang="0">
                <a:pos x="180" y="86"/>
              </a:cxn>
              <a:cxn ang="0">
                <a:pos x="172" y="85"/>
              </a:cxn>
              <a:cxn ang="0">
                <a:pos x="172" y="0"/>
              </a:cxn>
              <a:cxn ang="0">
                <a:pos x="0" y="0"/>
              </a:cxn>
              <a:cxn ang="0">
                <a:pos x="0" y="190"/>
              </a:cxn>
              <a:cxn ang="0">
                <a:pos x="172" y="190"/>
              </a:cxn>
              <a:cxn ang="0">
                <a:pos x="172" y="117"/>
              </a:cxn>
              <a:cxn ang="0">
                <a:pos x="179" y="116"/>
              </a:cxn>
              <a:cxn ang="0">
                <a:pos x="190" y="120"/>
              </a:cxn>
              <a:cxn ang="0">
                <a:pos x="211" y="128"/>
              </a:cxn>
              <a:cxn ang="0">
                <a:pos x="241" y="101"/>
              </a:cxn>
              <a:cxn ang="0">
                <a:pos x="211" y="73"/>
              </a:cxn>
            </a:cxnLst>
            <a:rect l="0" t="0" r="r" b="b"/>
            <a:pathLst>
              <a:path w="241" h="190">
                <a:moveTo>
                  <a:pt x="211" y="73"/>
                </a:moveTo>
                <a:cubicBezTo>
                  <a:pt x="204" y="73"/>
                  <a:pt x="197" y="76"/>
                  <a:pt x="192" y="80"/>
                </a:cubicBezTo>
                <a:cubicBezTo>
                  <a:pt x="191" y="81"/>
                  <a:pt x="190" y="82"/>
                  <a:pt x="189" y="82"/>
                </a:cubicBezTo>
                <a:cubicBezTo>
                  <a:pt x="187" y="84"/>
                  <a:pt x="183" y="86"/>
                  <a:pt x="180" y="86"/>
                </a:cubicBezTo>
                <a:cubicBezTo>
                  <a:pt x="176" y="86"/>
                  <a:pt x="174" y="86"/>
                  <a:pt x="172" y="85"/>
                </a:cubicBezTo>
                <a:cubicBezTo>
                  <a:pt x="172" y="0"/>
                  <a:pt x="172" y="0"/>
                  <a:pt x="17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90"/>
                  <a:pt x="0" y="190"/>
                  <a:pt x="0" y="190"/>
                </a:cubicBezTo>
                <a:cubicBezTo>
                  <a:pt x="172" y="190"/>
                  <a:pt x="172" y="190"/>
                  <a:pt x="172" y="190"/>
                </a:cubicBezTo>
                <a:cubicBezTo>
                  <a:pt x="172" y="117"/>
                  <a:pt x="172" y="117"/>
                  <a:pt x="172" y="117"/>
                </a:cubicBezTo>
                <a:cubicBezTo>
                  <a:pt x="175" y="116"/>
                  <a:pt x="176" y="116"/>
                  <a:pt x="179" y="116"/>
                </a:cubicBezTo>
                <a:cubicBezTo>
                  <a:pt x="183" y="116"/>
                  <a:pt x="188" y="118"/>
                  <a:pt x="190" y="120"/>
                </a:cubicBezTo>
                <a:cubicBezTo>
                  <a:pt x="192" y="122"/>
                  <a:pt x="202" y="128"/>
                  <a:pt x="211" y="128"/>
                </a:cubicBezTo>
                <a:cubicBezTo>
                  <a:pt x="228" y="128"/>
                  <a:pt x="241" y="116"/>
                  <a:pt x="241" y="101"/>
                </a:cubicBezTo>
                <a:cubicBezTo>
                  <a:pt x="241" y="86"/>
                  <a:pt x="228" y="73"/>
                  <a:pt x="211" y="73"/>
                </a:cubicBezTo>
                <a:close/>
              </a:path>
            </a:pathLst>
          </a:custGeom>
          <a:blipFill dpi="0" rotWithShape="1">
            <a:blip r:embed="rId15"/>
            <a:srcRect/>
            <a:stretch>
              <a:fillRect/>
            </a:stretch>
          </a:blipFill>
          <a:ln w="9525">
            <a:noFill/>
            <a:round/>
            <a:headEnd/>
            <a:tailEnd/>
          </a:ln>
          <a:effectLst>
            <a:softEdge rad="31750"/>
          </a:effectLst>
        </p:spPr>
        <p:txBody>
          <a:bodyPr vert="horz" wrap="square" lIns="0" tIns="34290" rIns="216000" bIns="34290" numCol="1" anchor="ctr" anchorCtr="1" compatLnSpc="1">
            <a:prstTxWarp prst="textNoShape">
              <a:avLst/>
            </a:prstTxWarp>
          </a:bodyPr>
          <a:lstStyle/>
          <a:p>
            <a:pPr defTabSz="685800">
              <a:defRPr/>
            </a:pPr>
            <a:r>
              <a:rPr lang="en-US" sz="21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ru-RU" sz="2100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Freeform 7">
            <a:extLst>
              <a:ext uri="{FF2B5EF4-FFF2-40B4-BE49-F238E27FC236}">
                <a16:creationId xmlns="" xmlns:a16="http://schemas.microsoft.com/office/drawing/2014/main" id="{9B1190F8-6650-47EE-8B2F-B48E6B5D791E}"/>
              </a:ext>
            </a:extLst>
          </p:cNvPr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1602200" y="1720423"/>
            <a:ext cx="2564619" cy="493919"/>
          </a:xfrm>
          <a:custGeom>
            <a:avLst/>
            <a:gdLst/>
            <a:ahLst/>
            <a:cxnLst>
              <a:cxn ang="0">
                <a:pos x="803" y="0"/>
              </a:cxn>
              <a:cxn ang="0">
                <a:pos x="792" y="0"/>
              </a:cxn>
              <a:cxn ang="0">
                <a:pos x="644" y="0"/>
              </a:cxn>
              <a:cxn ang="0">
                <a:pos x="634" y="0"/>
              </a:cxn>
              <a:cxn ang="0">
                <a:pos x="494" y="0"/>
              </a:cxn>
              <a:cxn ang="0">
                <a:pos x="476" y="0"/>
              </a:cxn>
              <a:cxn ang="0">
                <a:pos x="331" y="0"/>
              </a:cxn>
              <a:cxn ang="0">
                <a:pos x="325" y="0"/>
              </a:cxn>
              <a:cxn ang="0">
                <a:pos x="169" y="0"/>
              </a:cxn>
              <a:cxn ang="0">
                <a:pos x="163" y="0"/>
              </a:cxn>
              <a:cxn ang="0">
                <a:pos x="0" y="0"/>
              </a:cxn>
              <a:cxn ang="0">
                <a:pos x="0" y="82"/>
              </a:cxn>
              <a:cxn ang="0">
                <a:pos x="6" y="79"/>
              </a:cxn>
              <a:cxn ang="0">
                <a:pos x="9" y="77"/>
              </a:cxn>
              <a:cxn ang="0">
                <a:pos x="31" y="69"/>
              </a:cxn>
              <a:cxn ang="0">
                <a:pos x="65" y="101"/>
              </a:cxn>
              <a:cxn ang="0">
                <a:pos x="31" y="133"/>
              </a:cxn>
              <a:cxn ang="0">
                <a:pos x="7" y="123"/>
              </a:cxn>
              <a:cxn ang="0">
                <a:pos x="0" y="120"/>
              </a:cxn>
              <a:cxn ang="0">
                <a:pos x="0" y="190"/>
              </a:cxn>
              <a:cxn ang="0">
                <a:pos x="163" y="190"/>
              </a:cxn>
              <a:cxn ang="0">
                <a:pos x="169" y="190"/>
              </a:cxn>
              <a:cxn ang="0">
                <a:pos x="325" y="190"/>
              </a:cxn>
              <a:cxn ang="0">
                <a:pos x="331" y="190"/>
              </a:cxn>
              <a:cxn ang="0">
                <a:pos x="476" y="190"/>
              </a:cxn>
              <a:cxn ang="0">
                <a:pos x="494" y="190"/>
              </a:cxn>
              <a:cxn ang="0">
                <a:pos x="634" y="190"/>
              </a:cxn>
              <a:cxn ang="0">
                <a:pos x="644" y="190"/>
              </a:cxn>
              <a:cxn ang="0">
                <a:pos x="792" y="190"/>
              </a:cxn>
              <a:cxn ang="0">
                <a:pos x="803" y="190"/>
              </a:cxn>
              <a:cxn ang="0">
                <a:pos x="965" y="190"/>
              </a:cxn>
              <a:cxn ang="0">
                <a:pos x="965" y="0"/>
              </a:cxn>
              <a:cxn ang="0">
                <a:pos x="803" y="0"/>
              </a:cxn>
            </a:cxnLst>
            <a:rect l="0" t="0" r="r" b="b"/>
            <a:pathLst>
              <a:path w="965" h="190">
                <a:moveTo>
                  <a:pt x="803" y="0"/>
                </a:moveTo>
                <a:cubicBezTo>
                  <a:pt x="792" y="0"/>
                  <a:pt x="792" y="0"/>
                  <a:pt x="792" y="0"/>
                </a:cubicBezTo>
                <a:cubicBezTo>
                  <a:pt x="644" y="0"/>
                  <a:pt x="644" y="0"/>
                  <a:pt x="644" y="0"/>
                </a:cubicBezTo>
                <a:cubicBezTo>
                  <a:pt x="634" y="0"/>
                  <a:pt x="634" y="0"/>
                  <a:pt x="634" y="0"/>
                </a:cubicBezTo>
                <a:cubicBezTo>
                  <a:pt x="494" y="0"/>
                  <a:pt x="494" y="0"/>
                  <a:pt x="494" y="0"/>
                </a:cubicBezTo>
                <a:cubicBezTo>
                  <a:pt x="476" y="0"/>
                  <a:pt x="476" y="0"/>
                  <a:pt x="476" y="0"/>
                </a:cubicBezTo>
                <a:cubicBezTo>
                  <a:pt x="331" y="0"/>
                  <a:pt x="331" y="0"/>
                  <a:pt x="331" y="0"/>
                </a:cubicBezTo>
                <a:cubicBezTo>
                  <a:pt x="325" y="0"/>
                  <a:pt x="325" y="0"/>
                  <a:pt x="325" y="0"/>
                </a:cubicBezTo>
                <a:cubicBezTo>
                  <a:pt x="169" y="0"/>
                  <a:pt x="169" y="0"/>
                  <a:pt x="169" y="0"/>
                </a:cubicBezTo>
                <a:cubicBezTo>
                  <a:pt x="163" y="0"/>
                  <a:pt x="163" y="0"/>
                  <a:pt x="16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82"/>
                  <a:pt x="0" y="82"/>
                  <a:pt x="0" y="82"/>
                </a:cubicBezTo>
                <a:cubicBezTo>
                  <a:pt x="2" y="81"/>
                  <a:pt x="4" y="81"/>
                  <a:pt x="6" y="79"/>
                </a:cubicBezTo>
                <a:cubicBezTo>
                  <a:pt x="7" y="78"/>
                  <a:pt x="8" y="78"/>
                  <a:pt x="9" y="77"/>
                </a:cubicBezTo>
                <a:cubicBezTo>
                  <a:pt x="15" y="72"/>
                  <a:pt x="22" y="69"/>
                  <a:pt x="31" y="69"/>
                </a:cubicBezTo>
                <a:cubicBezTo>
                  <a:pt x="50" y="69"/>
                  <a:pt x="65" y="83"/>
                  <a:pt x="65" y="101"/>
                </a:cubicBezTo>
                <a:cubicBezTo>
                  <a:pt x="65" y="118"/>
                  <a:pt x="50" y="133"/>
                  <a:pt x="31" y="133"/>
                </a:cubicBezTo>
                <a:cubicBezTo>
                  <a:pt x="21" y="133"/>
                  <a:pt x="9" y="125"/>
                  <a:pt x="7" y="123"/>
                </a:cubicBezTo>
                <a:cubicBezTo>
                  <a:pt x="5" y="122"/>
                  <a:pt x="3" y="121"/>
                  <a:pt x="0" y="120"/>
                </a:cubicBezTo>
                <a:cubicBezTo>
                  <a:pt x="0" y="190"/>
                  <a:pt x="0" y="190"/>
                  <a:pt x="0" y="190"/>
                </a:cubicBezTo>
                <a:cubicBezTo>
                  <a:pt x="163" y="190"/>
                  <a:pt x="163" y="190"/>
                  <a:pt x="163" y="190"/>
                </a:cubicBezTo>
                <a:cubicBezTo>
                  <a:pt x="169" y="190"/>
                  <a:pt x="169" y="190"/>
                  <a:pt x="169" y="190"/>
                </a:cubicBezTo>
                <a:cubicBezTo>
                  <a:pt x="325" y="190"/>
                  <a:pt x="325" y="190"/>
                  <a:pt x="325" y="190"/>
                </a:cubicBezTo>
                <a:cubicBezTo>
                  <a:pt x="331" y="190"/>
                  <a:pt x="331" y="190"/>
                  <a:pt x="331" y="190"/>
                </a:cubicBezTo>
                <a:cubicBezTo>
                  <a:pt x="476" y="190"/>
                  <a:pt x="476" y="190"/>
                  <a:pt x="476" y="190"/>
                </a:cubicBezTo>
                <a:cubicBezTo>
                  <a:pt x="494" y="190"/>
                  <a:pt x="494" y="190"/>
                  <a:pt x="494" y="190"/>
                </a:cubicBezTo>
                <a:cubicBezTo>
                  <a:pt x="634" y="190"/>
                  <a:pt x="634" y="190"/>
                  <a:pt x="634" y="190"/>
                </a:cubicBezTo>
                <a:cubicBezTo>
                  <a:pt x="644" y="190"/>
                  <a:pt x="644" y="190"/>
                  <a:pt x="644" y="190"/>
                </a:cubicBezTo>
                <a:cubicBezTo>
                  <a:pt x="792" y="190"/>
                  <a:pt x="792" y="190"/>
                  <a:pt x="792" y="190"/>
                </a:cubicBezTo>
                <a:cubicBezTo>
                  <a:pt x="803" y="190"/>
                  <a:pt x="803" y="190"/>
                  <a:pt x="803" y="190"/>
                </a:cubicBezTo>
                <a:cubicBezTo>
                  <a:pt x="965" y="190"/>
                  <a:pt x="965" y="190"/>
                  <a:pt x="965" y="190"/>
                </a:cubicBezTo>
                <a:cubicBezTo>
                  <a:pt x="965" y="0"/>
                  <a:pt x="965" y="0"/>
                  <a:pt x="965" y="0"/>
                </a:cubicBezTo>
                <a:lnTo>
                  <a:pt x="803" y="0"/>
                </a:lnTo>
                <a:close/>
              </a:path>
            </a:pathLst>
          </a:custGeom>
          <a:blipFill>
            <a:blip r:embed="rId15"/>
            <a:stretch>
              <a:fillRect/>
            </a:stretch>
          </a:blipFill>
          <a:ln w="9525">
            <a:noFill/>
            <a:round/>
            <a:headEnd/>
            <a:tailEnd/>
          </a:ln>
          <a:effectLst>
            <a:softEdge rad="31750"/>
          </a:effectLst>
        </p:spPr>
        <p:txBody>
          <a:bodyPr vert="horz" wrap="square" lIns="68580" tIns="34290" rIns="68580" bIns="34290" numCol="1" anchor="ctr" anchorCtr="1" compatLnSpc="1">
            <a:prstTxWarp prst="textNoShape">
              <a:avLst/>
            </a:prstTxWarp>
            <a:normAutofit/>
          </a:bodyPr>
          <a:lstStyle/>
          <a:p>
            <a:pPr lvl="0">
              <a:defRPr/>
            </a:pPr>
            <a:r>
              <a:rPr lang="zh-CN" altLang="en-US" sz="1400" kern="0" dirty="0">
                <a:solidFill>
                  <a:srgbClr val="FFFFFF"/>
                </a:solidFill>
              </a:rPr>
              <a:t>点击此处添加文本</a:t>
            </a:r>
            <a:endParaRPr lang="en-US" altLang="zh-CN" sz="1400" kern="0" dirty="0">
              <a:solidFill>
                <a:srgbClr val="FFFFFF"/>
              </a:solidFill>
            </a:endParaRPr>
          </a:p>
        </p:txBody>
      </p:sp>
      <p:sp>
        <p:nvSpPr>
          <p:cNvPr id="26" name="Freeform 6">
            <a:extLst>
              <a:ext uri="{FF2B5EF4-FFF2-40B4-BE49-F238E27FC236}">
                <a16:creationId xmlns="" xmlns:a16="http://schemas.microsoft.com/office/drawing/2014/main" id="{1CD92F37-A980-4349-9273-67A88A606879}"/>
              </a:ext>
            </a:extLst>
          </p:cNvPr>
          <p:cNvSpPr>
            <a:spLocks/>
          </p:cNvSpPr>
          <p:nvPr>
            <p:custDataLst>
              <p:tags r:id="rId5"/>
            </p:custDataLst>
          </p:nvPr>
        </p:nvSpPr>
        <p:spPr bwMode="auto">
          <a:xfrm>
            <a:off x="676101" y="2412123"/>
            <a:ext cx="742164" cy="493919"/>
          </a:xfrm>
          <a:custGeom>
            <a:avLst/>
            <a:gdLst/>
            <a:ahLst/>
            <a:cxnLst>
              <a:cxn ang="0">
                <a:pos x="211" y="73"/>
              </a:cxn>
              <a:cxn ang="0">
                <a:pos x="192" y="80"/>
              </a:cxn>
              <a:cxn ang="0">
                <a:pos x="189" y="82"/>
              </a:cxn>
              <a:cxn ang="0">
                <a:pos x="180" y="86"/>
              </a:cxn>
              <a:cxn ang="0">
                <a:pos x="172" y="85"/>
              </a:cxn>
              <a:cxn ang="0">
                <a:pos x="172" y="0"/>
              </a:cxn>
              <a:cxn ang="0">
                <a:pos x="0" y="0"/>
              </a:cxn>
              <a:cxn ang="0">
                <a:pos x="0" y="190"/>
              </a:cxn>
              <a:cxn ang="0">
                <a:pos x="172" y="190"/>
              </a:cxn>
              <a:cxn ang="0">
                <a:pos x="172" y="117"/>
              </a:cxn>
              <a:cxn ang="0">
                <a:pos x="179" y="116"/>
              </a:cxn>
              <a:cxn ang="0">
                <a:pos x="190" y="120"/>
              </a:cxn>
              <a:cxn ang="0">
                <a:pos x="211" y="128"/>
              </a:cxn>
              <a:cxn ang="0">
                <a:pos x="241" y="101"/>
              </a:cxn>
              <a:cxn ang="0">
                <a:pos x="211" y="73"/>
              </a:cxn>
            </a:cxnLst>
            <a:rect l="0" t="0" r="r" b="b"/>
            <a:pathLst>
              <a:path w="241" h="190">
                <a:moveTo>
                  <a:pt x="211" y="73"/>
                </a:moveTo>
                <a:cubicBezTo>
                  <a:pt x="204" y="73"/>
                  <a:pt x="197" y="76"/>
                  <a:pt x="192" y="80"/>
                </a:cubicBezTo>
                <a:cubicBezTo>
                  <a:pt x="191" y="81"/>
                  <a:pt x="190" y="82"/>
                  <a:pt x="189" y="82"/>
                </a:cubicBezTo>
                <a:cubicBezTo>
                  <a:pt x="187" y="84"/>
                  <a:pt x="183" y="86"/>
                  <a:pt x="180" y="86"/>
                </a:cubicBezTo>
                <a:cubicBezTo>
                  <a:pt x="176" y="86"/>
                  <a:pt x="174" y="86"/>
                  <a:pt x="172" y="85"/>
                </a:cubicBezTo>
                <a:cubicBezTo>
                  <a:pt x="172" y="0"/>
                  <a:pt x="172" y="0"/>
                  <a:pt x="17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90"/>
                  <a:pt x="0" y="190"/>
                  <a:pt x="0" y="190"/>
                </a:cubicBezTo>
                <a:cubicBezTo>
                  <a:pt x="172" y="190"/>
                  <a:pt x="172" y="190"/>
                  <a:pt x="172" y="190"/>
                </a:cubicBezTo>
                <a:cubicBezTo>
                  <a:pt x="172" y="117"/>
                  <a:pt x="172" y="117"/>
                  <a:pt x="172" y="117"/>
                </a:cubicBezTo>
                <a:cubicBezTo>
                  <a:pt x="175" y="116"/>
                  <a:pt x="176" y="116"/>
                  <a:pt x="179" y="116"/>
                </a:cubicBezTo>
                <a:cubicBezTo>
                  <a:pt x="183" y="116"/>
                  <a:pt x="188" y="118"/>
                  <a:pt x="190" y="120"/>
                </a:cubicBezTo>
                <a:cubicBezTo>
                  <a:pt x="192" y="122"/>
                  <a:pt x="202" y="128"/>
                  <a:pt x="211" y="128"/>
                </a:cubicBezTo>
                <a:cubicBezTo>
                  <a:pt x="228" y="128"/>
                  <a:pt x="241" y="116"/>
                  <a:pt x="241" y="101"/>
                </a:cubicBezTo>
                <a:cubicBezTo>
                  <a:pt x="241" y="86"/>
                  <a:pt x="228" y="73"/>
                  <a:pt x="211" y="73"/>
                </a:cubicBezTo>
                <a:close/>
              </a:path>
            </a:pathLst>
          </a:custGeom>
          <a:blipFill dpi="0" rotWithShape="1">
            <a:blip r:embed="rId15"/>
            <a:srcRect/>
            <a:stretch>
              <a:fillRect/>
            </a:stretch>
          </a:blipFill>
          <a:ln w="9525">
            <a:noFill/>
            <a:round/>
            <a:headEnd/>
            <a:tailEnd/>
          </a:ln>
          <a:effectLst>
            <a:softEdge rad="31750"/>
          </a:effectLst>
        </p:spPr>
        <p:txBody>
          <a:bodyPr vert="horz" wrap="square" lIns="0" tIns="34290" rIns="216000" bIns="34290" numCol="1" anchor="ctr" anchorCtr="1" compatLnSpc="1">
            <a:prstTxWarp prst="textNoShape">
              <a:avLst/>
            </a:prstTxWarp>
          </a:bodyPr>
          <a:lstStyle/>
          <a:p>
            <a:pPr defTabSz="685800">
              <a:defRPr/>
            </a:pPr>
            <a:r>
              <a:rPr lang="en-US" sz="21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ru-RU" sz="2100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Freeform 7">
            <a:extLst>
              <a:ext uri="{FF2B5EF4-FFF2-40B4-BE49-F238E27FC236}">
                <a16:creationId xmlns="" xmlns:a16="http://schemas.microsoft.com/office/drawing/2014/main" id="{98467181-335F-48DE-9073-DF7A189BF9C3}"/>
              </a:ext>
            </a:extLst>
          </p:cNvPr>
          <p:cNvSpPr>
            <a:spLocks/>
          </p:cNvSpPr>
          <p:nvPr>
            <p:custDataLst>
              <p:tags r:id="rId6"/>
            </p:custDataLst>
          </p:nvPr>
        </p:nvSpPr>
        <p:spPr bwMode="auto">
          <a:xfrm>
            <a:off x="1602200" y="2412123"/>
            <a:ext cx="2564619" cy="493919"/>
          </a:xfrm>
          <a:custGeom>
            <a:avLst/>
            <a:gdLst/>
            <a:ahLst/>
            <a:cxnLst>
              <a:cxn ang="0">
                <a:pos x="803" y="0"/>
              </a:cxn>
              <a:cxn ang="0">
                <a:pos x="792" y="0"/>
              </a:cxn>
              <a:cxn ang="0">
                <a:pos x="644" y="0"/>
              </a:cxn>
              <a:cxn ang="0">
                <a:pos x="634" y="0"/>
              </a:cxn>
              <a:cxn ang="0">
                <a:pos x="494" y="0"/>
              </a:cxn>
              <a:cxn ang="0">
                <a:pos x="476" y="0"/>
              </a:cxn>
              <a:cxn ang="0">
                <a:pos x="331" y="0"/>
              </a:cxn>
              <a:cxn ang="0">
                <a:pos x="325" y="0"/>
              </a:cxn>
              <a:cxn ang="0">
                <a:pos x="169" y="0"/>
              </a:cxn>
              <a:cxn ang="0">
                <a:pos x="163" y="0"/>
              </a:cxn>
              <a:cxn ang="0">
                <a:pos x="0" y="0"/>
              </a:cxn>
              <a:cxn ang="0">
                <a:pos x="0" y="82"/>
              </a:cxn>
              <a:cxn ang="0">
                <a:pos x="6" y="79"/>
              </a:cxn>
              <a:cxn ang="0">
                <a:pos x="9" y="77"/>
              </a:cxn>
              <a:cxn ang="0">
                <a:pos x="31" y="69"/>
              </a:cxn>
              <a:cxn ang="0">
                <a:pos x="65" y="101"/>
              </a:cxn>
              <a:cxn ang="0">
                <a:pos x="31" y="133"/>
              </a:cxn>
              <a:cxn ang="0">
                <a:pos x="7" y="123"/>
              </a:cxn>
              <a:cxn ang="0">
                <a:pos x="0" y="120"/>
              </a:cxn>
              <a:cxn ang="0">
                <a:pos x="0" y="190"/>
              </a:cxn>
              <a:cxn ang="0">
                <a:pos x="163" y="190"/>
              </a:cxn>
              <a:cxn ang="0">
                <a:pos x="169" y="190"/>
              </a:cxn>
              <a:cxn ang="0">
                <a:pos x="325" y="190"/>
              </a:cxn>
              <a:cxn ang="0">
                <a:pos x="331" y="190"/>
              </a:cxn>
              <a:cxn ang="0">
                <a:pos x="476" y="190"/>
              </a:cxn>
              <a:cxn ang="0">
                <a:pos x="494" y="190"/>
              </a:cxn>
              <a:cxn ang="0">
                <a:pos x="634" y="190"/>
              </a:cxn>
              <a:cxn ang="0">
                <a:pos x="644" y="190"/>
              </a:cxn>
              <a:cxn ang="0">
                <a:pos x="792" y="190"/>
              </a:cxn>
              <a:cxn ang="0">
                <a:pos x="803" y="190"/>
              </a:cxn>
              <a:cxn ang="0">
                <a:pos x="965" y="190"/>
              </a:cxn>
              <a:cxn ang="0">
                <a:pos x="965" y="0"/>
              </a:cxn>
              <a:cxn ang="0">
                <a:pos x="803" y="0"/>
              </a:cxn>
            </a:cxnLst>
            <a:rect l="0" t="0" r="r" b="b"/>
            <a:pathLst>
              <a:path w="965" h="190">
                <a:moveTo>
                  <a:pt x="803" y="0"/>
                </a:moveTo>
                <a:cubicBezTo>
                  <a:pt x="792" y="0"/>
                  <a:pt x="792" y="0"/>
                  <a:pt x="792" y="0"/>
                </a:cubicBezTo>
                <a:cubicBezTo>
                  <a:pt x="644" y="0"/>
                  <a:pt x="644" y="0"/>
                  <a:pt x="644" y="0"/>
                </a:cubicBezTo>
                <a:cubicBezTo>
                  <a:pt x="634" y="0"/>
                  <a:pt x="634" y="0"/>
                  <a:pt x="634" y="0"/>
                </a:cubicBezTo>
                <a:cubicBezTo>
                  <a:pt x="494" y="0"/>
                  <a:pt x="494" y="0"/>
                  <a:pt x="494" y="0"/>
                </a:cubicBezTo>
                <a:cubicBezTo>
                  <a:pt x="476" y="0"/>
                  <a:pt x="476" y="0"/>
                  <a:pt x="476" y="0"/>
                </a:cubicBezTo>
                <a:cubicBezTo>
                  <a:pt x="331" y="0"/>
                  <a:pt x="331" y="0"/>
                  <a:pt x="331" y="0"/>
                </a:cubicBezTo>
                <a:cubicBezTo>
                  <a:pt x="325" y="0"/>
                  <a:pt x="325" y="0"/>
                  <a:pt x="325" y="0"/>
                </a:cubicBezTo>
                <a:cubicBezTo>
                  <a:pt x="169" y="0"/>
                  <a:pt x="169" y="0"/>
                  <a:pt x="169" y="0"/>
                </a:cubicBezTo>
                <a:cubicBezTo>
                  <a:pt x="163" y="0"/>
                  <a:pt x="163" y="0"/>
                  <a:pt x="16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82"/>
                  <a:pt x="0" y="82"/>
                  <a:pt x="0" y="82"/>
                </a:cubicBezTo>
                <a:cubicBezTo>
                  <a:pt x="2" y="81"/>
                  <a:pt x="4" y="81"/>
                  <a:pt x="6" y="79"/>
                </a:cubicBezTo>
                <a:cubicBezTo>
                  <a:pt x="7" y="78"/>
                  <a:pt x="8" y="78"/>
                  <a:pt x="9" y="77"/>
                </a:cubicBezTo>
                <a:cubicBezTo>
                  <a:pt x="15" y="72"/>
                  <a:pt x="22" y="69"/>
                  <a:pt x="31" y="69"/>
                </a:cubicBezTo>
                <a:cubicBezTo>
                  <a:pt x="50" y="69"/>
                  <a:pt x="65" y="83"/>
                  <a:pt x="65" y="101"/>
                </a:cubicBezTo>
                <a:cubicBezTo>
                  <a:pt x="65" y="118"/>
                  <a:pt x="50" y="133"/>
                  <a:pt x="31" y="133"/>
                </a:cubicBezTo>
                <a:cubicBezTo>
                  <a:pt x="21" y="133"/>
                  <a:pt x="9" y="125"/>
                  <a:pt x="7" y="123"/>
                </a:cubicBezTo>
                <a:cubicBezTo>
                  <a:pt x="5" y="122"/>
                  <a:pt x="3" y="121"/>
                  <a:pt x="0" y="120"/>
                </a:cubicBezTo>
                <a:cubicBezTo>
                  <a:pt x="0" y="190"/>
                  <a:pt x="0" y="190"/>
                  <a:pt x="0" y="190"/>
                </a:cubicBezTo>
                <a:cubicBezTo>
                  <a:pt x="163" y="190"/>
                  <a:pt x="163" y="190"/>
                  <a:pt x="163" y="190"/>
                </a:cubicBezTo>
                <a:cubicBezTo>
                  <a:pt x="169" y="190"/>
                  <a:pt x="169" y="190"/>
                  <a:pt x="169" y="190"/>
                </a:cubicBezTo>
                <a:cubicBezTo>
                  <a:pt x="325" y="190"/>
                  <a:pt x="325" y="190"/>
                  <a:pt x="325" y="190"/>
                </a:cubicBezTo>
                <a:cubicBezTo>
                  <a:pt x="331" y="190"/>
                  <a:pt x="331" y="190"/>
                  <a:pt x="331" y="190"/>
                </a:cubicBezTo>
                <a:cubicBezTo>
                  <a:pt x="476" y="190"/>
                  <a:pt x="476" y="190"/>
                  <a:pt x="476" y="190"/>
                </a:cubicBezTo>
                <a:cubicBezTo>
                  <a:pt x="494" y="190"/>
                  <a:pt x="494" y="190"/>
                  <a:pt x="494" y="190"/>
                </a:cubicBezTo>
                <a:cubicBezTo>
                  <a:pt x="634" y="190"/>
                  <a:pt x="634" y="190"/>
                  <a:pt x="634" y="190"/>
                </a:cubicBezTo>
                <a:cubicBezTo>
                  <a:pt x="644" y="190"/>
                  <a:pt x="644" y="190"/>
                  <a:pt x="644" y="190"/>
                </a:cubicBezTo>
                <a:cubicBezTo>
                  <a:pt x="792" y="190"/>
                  <a:pt x="792" y="190"/>
                  <a:pt x="792" y="190"/>
                </a:cubicBezTo>
                <a:cubicBezTo>
                  <a:pt x="803" y="190"/>
                  <a:pt x="803" y="190"/>
                  <a:pt x="803" y="190"/>
                </a:cubicBezTo>
                <a:cubicBezTo>
                  <a:pt x="965" y="190"/>
                  <a:pt x="965" y="190"/>
                  <a:pt x="965" y="190"/>
                </a:cubicBezTo>
                <a:cubicBezTo>
                  <a:pt x="965" y="0"/>
                  <a:pt x="965" y="0"/>
                  <a:pt x="965" y="0"/>
                </a:cubicBezTo>
                <a:lnTo>
                  <a:pt x="803" y="0"/>
                </a:lnTo>
                <a:close/>
              </a:path>
            </a:pathLst>
          </a:custGeom>
          <a:blipFill>
            <a:blip r:embed="rId15"/>
            <a:stretch>
              <a:fillRect/>
            </a:stretch>
          </a:blipFill>
          <a:ln w="9525">
            <a:noFill/>
            <a:round/>
            <a:headEnd/>
            <a:tailEnd/>
          </a:ln>
          <a:effectLst>
            <a:softEdge rad="31750"/>
          </a:effectLst>
        </p:spPr>
        <p:txBody>
          <a:bodyPr vert="horz" wrap="square" lIns="68580" tIns="34290" rIns="68580" bIns="34290" numCol="1" anchor="ctr" anchorCtr="1" compatLnSpc="1">
            <a:prstTxWarp prst="textNoShape">
              <a:avLst/>
            </a:prstTxWarp>
            <a:normAutofit/>
          </a:bodyPr>
          <a:lstStyle/>
          <a:p>
            <a:pPr lvl="0">
              <a:defRPr/>
            </a:pPr>
            <a:r>
              <a:rPr lang="zh-CN" altLang="en-US" sz="1400" kern="0" dirty="0">
                <a:solidFill>
                  <a:srgbClr val="FFFFFF"/>
                </a:solidFill>
              </a:rPr>
              <a:t>点击此处添加文本</a:t>
            </a:r>
            <a:endParaRPr lang="en-US" altLang="zh-CN" sz="1400" kern="0" dirty="0">
              <a:solidFill>
                <a:srgbClr val="FFFFFF"/>
              </a:solidFill>
            </a:endParaRPr>
          </a:p>
        </p:txBody>
      </p:sp>
      <p:sp>
        <p:nvSpPr>
          <p:cNvPr id="28" name="Freeform 6">
            <a:extLst>
              <a:ext uri="{FF2B5EF4-FFF2-40B4-BE49-F238E27FC236}">
                <a16:creationId xmlns="" xmlns:a16="http://schemas.microsoft.com/office/drawing/2014/main" id="{47FEF77C-7EE2-4ED3-9DE5-A1F78B3841E2}"/>
              </a:ext>
            </a:extLst>
          </p:cNvPr>
          <p:cNvSpPr>
            <a:spLocks/>
          </p:cNvSpPr>
          <p:nvPr>
            <p:custDataLst>
              <p:tags r:id="rId7"/>
            </p:custDataLst>
          </p:nvPr>
        </p:nvSpPr>
        <p:spPr bwMode="auto">
          <a:xfrm>
            <a:off x="676101" y="3103823"/>
            <a:ext cx="742164" cy="493919"/>
          </a:xfrm>
          <a:custGeom>
            <a:avLst/>
            <a:gdLst/>
            <a:ahLst/>
            <a:cxnLst>
              <a:cxn ang="0">
                <a:pos x="211" y="73"/>
              </a:cxn>
              <a:cxn ang="0">
                <a:pos x="192" y="80"/>
              </a:cxn>
              <a:cxn ang="0">
                <a:pos x="189" y="82"/>
              </a:cxn>
              <a:cxn ang="0">
                <a:pos x="180" y="86"/>
              </a:cxn>
              <a:cxn ang="0">
                <a:pos x="172" y="85"/>
              </a:cxn>
              <a:cxn ang="0">
                <a:pos x="172" y="0"/>
              </a:cxn>
              <a:cxn ang="0">
                <a:pos x="0" y="0"/>
              </a:cxn>
              <a:cxn ang="0">
                <a:pos x="0" y="190"/>
              </a:cxn>
              <a:cxn ang="0">
                <a:pos x="172" y="190"/>
              </a:cxn>
              <a:cxn ang="0">
                <a:pos x="172" y="117"/>
              </a:cxn>
              <a:cxn ang="0">
                <a:pos x="179" y="116"/>
              </a:cxn>
              <a:cxn ang="0">
                <a:pos x="190" y="120"/>
              </a:cxn>
              <a:cxn ang="0">
                <a:pos x="211" y="128"/>
              </a:cxn>
              <a:cxn ang="0">
                <a:pos x="241" y="101"/>
              </a:cxn>
              <a:cxn ang="0">
                <a:pos x="211" y="73"/>
              </a:cxn>
            </a:cxnLst>
            <a:rect l="0" t="0" r="r" b="b"/>
            <a:pathLst>
              <a:path w="241" h="190">
                <a:moveTo>
                  <a:pt x="211" y="73"/>
                </a:moveTo>
                <a:cubicBezTo>
                  <a:pt x="204" y="73"/>
                  <a:pt x="197" y="76"/>
                  <a:pt x="192" y="80"/>
                </a:cubicBezTo>
                <a:cubicBezTo>
                  <a:pt x="191" y="81"/>
                  <a:pt x="190" y="82"/>
                  <a:pt x="189" y="82"/>
                </a:cubicBezTo>
                <a:cubicBezTo>
                  <a:pt x="187" y="84"/>
                  <a:pt x="183" y="86"/>
                  <a:pt x="180" y="86"/>
                </a:cubicBezTo>
                <a:cubicBezTo>
                  <a:pt x="176" y="86"/>
                  <a:pt x="174" y="86"/>
                  <a:pt x="172" y="85"/>
                </a:cubicBezTo>
                <a:cubicBezTo>
                  <a:pt x="172" y="0"/>
                  <a:pt x="172" y="0"/>
                  <a:pt x="17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90"/>
                  <a:pt x="0" y="190"/>
                  <a:pt x="0" y="190"/>
                </a:cubicBezTo>
                <a:cubicBezTo>
                  <a:pt x="172" y="190"/>
                  <a:pt x="172" y="190"/>
                  <a:pt x="172" y="190"/>
                </a:cubicBezTo>
                <a:cubicBezTo>
                  <a:pt x="172" y="117"/>
                  <a:pt x="172" y="117"/>
                  <a:pt x="172" y="117"/>
                </a:cubicBezTo>
                <a:cubicBezTo>
                  <a:pt x="175" y="116"/>
                  <a:pt x="176" y="116"/>
                  <a:pt x="179" y="116"/>
                </a:cubicBezTo>
                <a:cubicBezTo>
                  <a:pt x="183" y="116"/>
                  <a:pt x="188" y="118"/>
                  <a:pt x="190" y="120"/>
                </a:cubicBezTo>
                <a:cubicBezTo>
                  <a:pt x="192" y="122"/>
                  <a:pt x="202" y="128"/>
                  <a:pt x="211" y="128"/>
                </a:cubicBezTo>
                <a:cubicBezTo>
                  <a:pt x="228" y="128"/>
                  <a:pt x="241" y="116"/>
                  <a:pt x="241" y="101"/>
                </a:cubicBezTo>
                <a:cubicBezTo>
                  <a:pt x="241" y="86"/>
                  <a:pt x="228" y="73"/>
                  <a:pt x="211" y="73"/>
                </a:cubicBezTo>
                <a:close/>
              </a:path>
            </a:pathLst>
          </a:custGeom>
          <a:blipFill dpi="0" rotWithShape="1">
            <a:blip r:embed="rId15"/>
            <a:srcRect/>
            <a:stretch>
              <a:fillRect/>
            </a:stretch>
          </a:blipFill>
          <a:ln w="9525">
            <a:noFill/>
            <a:round/>
            <a:headEnd/>
            <a:tailEnd/>
          </a:ln>
          <a:effectLst>
            <a:softEdge rad="31750"/>
          </a:effectLst>
        </p:spPr>
        <p:txBody>
          <a:bodyPr vert="horz" wrap="square" lIns="0" tIns="34290" rIns="216000" bIns="34290" numCol="1" anchor="ctr" anchorCtr="1" compatLnSpc="1">
            <a:prstTxWarp prst="textNoShape">
              <a:avLst/>
            </a:prstTxWarp>
          </a:bodyPr>
          <a:lstStyle/>
          <a:p>
            <a:pPr defTabSz="685800">
              <a:defRPr/>
            </a:pPr>
            <a:r>
              <a:rPr lang="en-US" sz="21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ru-RU" sz="2100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Freeform 7">
            <a:extLst>
              <a:ext uri="{FF2B5EF4-FFF2-40B4-BE49-F238E27FC236}">
                <a16:creationId xmlns="" xmlns:a16="http://schemas.microsoft.com/office/drawing/2014/main" id="{730AAEA8-35B5-4D47-835F-302198FADC88}"/>
              </a:ext>
            </a:extLst>
          </p:cNvPr>
          <p:cNvSpPr>
            <a:spLocks/>
          </p:cNvSpPr>
          <p:nvPr>
            <p:custDataLst>
              <p:tags r:id="rId8"/>
            </p:custDataLst>
          </p:nvPr>
        </p:nvSpPr>
        <p:spPr bwMode="auto">
          <a:xfrm>
            <a:off x="1602200" y="3103823"/>
            <a:ext cx="2564619" cy="493919"/>
          </a:xfrm>
          <a:custGeom>
            <a:avLst/>
            <a:gdLst/>
            <a:ahLst/>
            <a:cxnLst>
              <a:cxn ang="0">
                <a:pos x="803" y="0"/>
              </a:cxn>
              <a:cxn ang="0">
                <a:pos x="792" y="0"/>
              </a:cxn>
              <a:cxn ang="0">
                <a:pos x="644" y="0"/>
              </a:cxn>
              <a:cxn ang="0">
                <a:pos x="634" y="0"/>
              </a:cxn>
              <a:cxn ang="0">
                <a:pos x="494" y="0"/>
              </a:cxn>
              <a:cxn ang="0">
                <a:pos x="476" y="0"/>
              </a:cxn>
              <a:cxn ang="0">
                <a:pos x="331" y="0"/>
              </a:cxn>
              <a:cxn ang="0">
                <a:pos x="325" y="0"/>
              </a:cxn>
              <a:cxn ang="0">
                <a:pos x="169" y="0"/>
              </a:cxn>
              <a:cxn ang="0">
                <a:pos x="163" y="0"/>
              </a:cxn>
              <a:cxn ang="0">
                <a:pos x="0" y="0"/>
              </a:cxn>
              <a:cxn ang="0">
                <a:pos x="0" y="82"/>
              </a:cxn>
              <a:cxn ang="0">
                <a:pos x="6" y="79"/>
              </a:cxn>
              <a:cxn ang="0">
                <a:pos x="9" y="77"/>
              </a:cxn>
              <a:cxn ang="0">
                <a:pos x="31" y="69"/>
              </a:cxn>
              <a:cxn ang="0">
                <a:pos x="65" y="101"/>
              </a:cxn>
              <a:cxn ang="0">
                <a:pos x="31" y="133"/>
              </a:cxn>
              <a:cxn ang="0">
                <a:pos x="7" y="123"/>
              </a:cxn>
              <a:cxn ang="0">
                <a:pos x="0" y="120"/>
              </a:cxn>
              <a:cxn ang="0">
                <a:pos x="0" y="190"/>
              </a:cxn>
              <a:cxn ang="0">
                <a:pos x="163" y="190"/>
              </a:cxn>
              <a:cxn ang="0">
                <a:pos x="169" y="190"/>
              </a:cxn>
              <a:cxn ang="0">
                <a:pos x="325" y="190"/>
              </a:cxn>
              <a:cxn ang="0">
                <a:pos x="331" y="190"/>
              </a:cxn>
              <a:cxn ang="0">
                <a:pos x="476" y="190"/>
              </a:cxn>
              <a:cxn ang="0">
                <a:pos x="494" y="190"/>
              </a:cxn>
              <a:cxn ang="0">
                <a:pos x="634" y="190"/>
              </a:cxn>
              <a:cxn ang="0">
                <a:pos x="644" y="190"/>
              </a:cxn>
              <a:cxn ang="0">
                <a:pos x="792" y="190"/>
              </a:cxn>
              <a:cxn ang="0">
                <a:pos x="803" y="190"/>
              </a:cxn>
              <a:cxn ang="0">
                <a:pos x="965" y="190"/>
              </a:cxn>
              <a:cxn ang="0">
                <a:pos x="965" y="0"/>
              </a:cxn>
              <a:cxn ang="0">
                <a:pos x="803" y="0"/>
              </a:cxn>
            </a:cxnLst>
            <a:rect l="0" t="0" r="r" b="b"/>
            <a:pathLst>
              <a:path w="965" h="190">
                <a:moveTo>
                  <a:pt x="803" y="0"/>
                </a:moveTo>
                <a:cubicBezTo>
                  <a:pt x="792" y="0"/>
                  <a:pt x="792" y="0"/>
                  <a:pt x="792" y="0"/>
                </a:cubicBezTo>
                <a:cubicBezTo>
                  <a:pt x="644" y="0"/>
                  <a:pt x="644" y="0"/>
                  <a:pt x="644" y="0"/>
                </a:cubicBezTo>
                <a:cubicBezTo>
                  <a:pt x="634" y="0"/>
                  <a:pt x="634" y="0"/>
                  <a:pt x="634" y="0"/>
                </a:cubicBezTo>
                <a:cubicBezTo>
                  <a:pt x="494" y="0"/>
                  <a:pt x="494" y="0"/>
                  <a:pt x="494" y="0"/>
                </a:cubicBezTo>
                <a:cubicBezTo>
                  <a:pt x="476" y="0"/>
                  <a:pt x="476" y="0"/>
                  <a:pt x="476" y="0"/>
                </a:cubicBezTo>
                <a:cubicBezTo>
                  <a:pt x="331" y="0"/>
                  <a:pt x="331" y="0"/>
                  <a:pt x="331" y="0"/>
                </a:cubicBezTo>
                <a:cubicBezTo>
                  <a:pt x="325" y="0"/>
                  <a:pt x="325" y="0"/>
                  <a:pt x="325" y="0"/>
                </a:cubicBezTo>
                <a:cubicBezTo>
                  <a:pt x="169" y="0"/>
                  <a:pt x="169" y="0"/>
                  <a:pt x="169" y="0"/>
                </a:cubicBezTo>
                <a:cubicBezTo>
                  <a:pt x="163" y="0"/>
                  <a:pt x="163" y="0"/>
                  <a:pt x="16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82"/>
                  <a:pt x="0" y="82"/>
                  <a:pt x="0" y="82"/>
                </a:cubicBezTo>
                <a:cubicBezTo>
                  <a:pt x="2" y="81"/>
                  <a:pt x="4" y="81"/>
                  <a:pt x="6" y="79"/>
                </a:cubicBezTo>
                <a:cubicBezTo>
                  <a:pt x="7" y="78"/>
                  <a:pt x="8" y="78"/>
                  <a:pt x="9" y="77"/>
                </a:cubicBezTo>
                <a:cubicBezTo>
                  <a:pt x="15" y="72"/>
                  <a:pt x="22" y="69"/>
                  <a:pt x="31" y="69"/>
                </a:cubicBezTo>
                <a:cubicBezTo>
                  <a:pt x="50" y="69"/>
                  <a:pt x="65" y="83"/>
                  <a:pt x="65" y="101"/>
                </a:cubicBezTo>
                <a:cubicBezTo>
                  <a:pt x="65" y="118"/>
                  <a:pt x="50" y="133"/>
                  <a:pt x="31" y="133"/>
                </a:cubicBezTo>
                <a:cubicBezTo>
                  <a:pt x="21" y="133"/>
                  <a:pt x="9" y="125"/>
                  <a:pt x="7" y="123"/>
                </a:cubicBezTo>
                <a:cubicBezTo>
                  <a:pt x="5" y="122"/>
                  <a:pt x="3" y="121"/>
                  <a:pt x="0" y="120"/>
                </a:cubicBezTo>
                <a:cubicBezTo>
                  <a:pt x="0" y="190"/>
                  <a:pt x="0" y="190"/>
                  <a:pt x="0" y="190"/>
                </a:cubicBezTo>
                <a:cubicBezTo>
                  <a:pt x="163" y="190"/>
                  <a:pt x="163" y="190"/>
                  <a:pt x="163" y="190"/>
                </a:cubicBezTo>
                <a:cubicBezTo>
                  <a:pt x="169" y="190"/>
                  <a:pt x="169" y="190"/>
                  <a:pt x="169" y="190"/>
                </a:cubicBezTo>
                <a:cubicBezTo>
                  <a:pt x="325" y="190"/>
                  <a:pt x="325" y="190"/>
                  <a:pt x="325" y="190"/>
                </a:cubicBezTo>
                <a:cubicBezTo>
                  <a:pt x="331" y="190"/>
                  <a:pt x="331" y="190"/>
                  <a:pt x="331" y="190"/>
                </a:cubicBezTo>
                <a:cubicBezTo>
                  <a:pt x="476" y="190"/>
                  <a:pt x="476" y="190"/>
                  <a:pt x="476" y="190"/>
                </a:cubicBezTo>
                <a:cubicBezTo>
                  <a:pt x="494" y="190"/>
                  <a:pt x="494" y="190"/>
                  <a:pt x="494" y="190"/>
                </a:cubicBezTo>
                <a:cubicBezTo>
                  <a:pt x="634" y="190"/>
                  <a:pt x="634" y="190"/>
                  <a:pt x="634" y="190"/>
                </a:cubicBezTo>
                <a:cubicBezTo>
                  <a:pt x="644" y="190"/>
                  <a:pt x="644" y="190"/>
                  <a:pt x="644" y="190"/>
                </a:cubicBezTo>
                <a:cubicBezTo>
                  <a:pt x="792" y="190"/>
                  <a:pt x="792" y="190"/>
                  <a:pt x="792" y="190"/>
                </a:cubicBezTo>
                <a:cubicBezTo>
                  <a:pt x="803" y="190"/>
                  <a:pt x="803" y="190"/>
                  <a:pt x="803" y="190"/>
                </a:cubicBezTo>
                <a:cubicBezTo>
                  <a:pt x="965" y="190"/>
                  <a:pt x="965" y="190"/>
                  <a:pt x="965" y="190"/>
                </a:cubicBezTo>
                <a:cubicBezTo>
                  <a:pt x="965" y="0"/>
                  <a:pt x="965" y="0"/>
                  <a:pt x="965" y="0"/>
                </a:cubicBezTo>
                <a:lnTo>
                  <a:pt x="803" y="0"/>
                </a:lnTo>
                <a:close/>
              </a:path>
            </a:pathLst>
          </a:custGeom>
          <a:blipFill>
            <a:blip r:embed="rId15"/>
            <a:stretch>
              <a:fillRect/>
            </a:stretch>
          </a:blipFill>
          <a:ln w="9525">
            <a:noFill/>
            <a:round/>
            <a:headEnd/>
            <a:tailEnd/>
          </a:ln>
          <a:effectLst>
            <a:softEdge rad="31750"/>
          </a:effectLst>
        </p:spPr>
        <p:txBody>
          <a:bodyPr vert="horz" wrap="square" lIns="68580" tIns="34290" rIns="68580" bIns="34290" numCol="1" anchor="ctr" anchorCtr="1" compatLnSpc="1">
            <a:prstTxWarp prst="textNoShape">
              <a:avLst/>
            </a:prstTxWarp>
            <a:normAutofit/>
          </a:bodyPr>
          <a:lstStyle/>
          <a:p>
            <a:pPr lvl="0">
              <a:defRPr/>
            </a:pPr>
            <a:r>
              <a:rPr lang="zh-CN" altLang="en-US" sz="1400" kern="0" dirty="0">
                <a:solidFill>
                  <a:srgbClr val="FFFFFF"/>
                </a:solidFill>
              </a:rPr>
              <a:t>点击此处添加文本</a:t>
            </a:r>
            <a:endParaRPr lang="en-US" altLang="zh-CN" sz="1400" kern="0" dirty="0">
              <a:solidFill>
                <a:srgbClr val="FFFFFF"/>
              </a:solidFill>
            </a:endParaRPr>
          </a:p>
        </p:txBody>
      </p:sp>
      <p:sp>
        <p:nvSpPr>
          <p:cNvPr id="30" name="Freeform 6">
            <a:extLst>
              <a:ext uri="{FF2B5EF4-FFF2-40B4-BE49-F238E27FC236}">
                <a16:creationId xmlns="" xmlns:a16="http://schemas.microsoft.com/office/drawing/2014/main" id="{EB1E1E34-AC8E-487B-B0FA-2F25100B5796}"/>
              </a:ext>
            </a:extLst>
          </p:cNvPr>
          <p:cNvSpPr>
            <a:spLocks/>
          </p:cNvSpPr>
          <p:nvPr>
            <p:custDataLst>
              <p:tags r:id="rId9"/>
            </p:custDataLst>
          </p:nvPr>
        </p:nvSpPr>
        <p:spPr bwMode="auto">
          <a:xfrm>
            <a:off x="676101" y="3795523"/>
            <a:ext cx="742164" cy="493919"/>
          </a:xfrm>
          <a:custGeom>
            <a:avLst/>
            <a:gdLst/>
            <a:ahLst/>
            <a:cxnLst>
              <a:cxn ang="0">
                <a:pos x="211" y="73"/>
              </a:cxn>
              <a:cxn ang="0">
                <a:pos x="192" y="80"/>
              </a:cxn>
              <a:cxn ang="0">
                <a:pos x="189" y="82"/>
              </a:cxn>
              <a:cxn ang="0">
                <a:pos x="180" y="86"/>
              </a:cxn>
              <a:cxn ang="0">
                <a:pos x="172" y="85"/>
              </a:cxn>
              <a:cxn ang="0">
                <a:pos x="172" y="0"/>
              </a:cxn>
              <a:cxn ang="0">
                <a:pos x="0" y="0"/>
              </a:cxn>
              <a:cxn ang="0">
                <a:pos x="0" y="190"/>
              </a:cxn>
              <a:cxn ang="0">
                <a:pos x="172" y="190"/>
              </a:cxn>
              <a:cxn ang="0">
                <a:pos x="172" y="117"/>
              </a:cxn>
              <a:cxn ang="0">
                <a:pos x="179" y="116"/>
              </a:cxn>
              <a:cxn ang="0">
                <a:pos x="190" y="120"/>
              </a:cxn>
              <a:cxn ang="0">
                <a:pos x="211" y="128"/>
              </a:cxn>
              <a:cxn ang="0">
                <a:pos x="241" y="101"/>
              </a:cxn>
              <a:cxn ang="0">
                <a:pos x="211" y="73"/>
              </a:cxn>
            </a:cxnLst>
            <a:rect l="0" t="0" r="r" b="b"/>
            <a:pathLst>
              <a:path w="241" h="190">
                <a:moveTo>
                  <a:pt x="211" y="73"/>
                </a:moveTo>
                <a:cubicBezTo>
                  <a:pt x="204" y="73"/>
                  <a:pt x="197" y="76"/>
                  <a:pt x="192" y="80"/>
                </a:cubicBezTo>
                <a:cubicBezTo>
                  <a:pt x="191" y="81"/>
                  <a:pt x="190" y="82"/>
                  <a:pt x="189" y="82"/>
                </a:cubicBezTo>
                <a:cubicBezTo>
                  <a:pt x="187" y="84"/>
                  <a:pt x="183" y="86"/>
                  <a:pt x="180" y="86"/>
                </a:cubicBezTo>
                <a:cubicBezTo>
                  <a:pt x="176" y="86"/>
                  <a:pt x="174" y="86"/>
                  <a:pt x="172" y="85"/>
                </a:cubicBezTo>
                <a:cubicBezTo>
                  <a:pt x="172" y="0"/>
                  <a:pt x="172" y="0"/>
                  <a:pt x="17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90"/>
                  <a:pt x="0" y="190"/>
                  <a:pt x="0" y="190"/>
                </a:cubicBezTo>
                <a:cubicBezTo>
                  <a:pt x="172" y="190"/>
                  <a:pt x="172" y="190"/>
                  <a:pt x="172" y="190"/>
                </a:cubicBezTo>
                <a:cubicBezTo>
                  <a:pt x="172" y="117"/>
                  <a:pt x="172" y="117"/>
                  <a:pt x="172" y="117"/>
                </a:cubicBezTo>
                <a:cubicBezTo>
                  <a:pt x="175" y="116"/>
                  <a:pt x="176" y="116"/>
                  <a:pt x="179" y="116"/>
                </a:cubicBezTo>
                <a:cubicBezTo>
                  <a:pt x="183" y="116"/>
                  <a:pt x="188" y="118"/>
                  <a:pt x="190" y="120"/>
                </a:cubicBezTo>
                <a:cubicBezTo>
                  <a:pt x="192" y="122"/>
                  <a:pt x="202" y="128"/>
                  <a:pt x="211" y="128"/>
                </a:cubicBezTo>
                <a:cubicBezTo>
                  <a:pt x="228" y="128"/>
                  <a:pt x="241" y="116"/>
                  <a:pt x="241" y="101"/>
                </a:cubicBezTo>
                <a:cubicBezTo>
                  <a:pt x="241" y="86"/>
                  <a:pt x="228" y="73"/>
                  <a:pt x="211" y="73"/>
                </a:cubicBezTo>
                <a:close/>
              </a:path>
            </a:pathLst>
          </a:custGeom>
          <a:blipFill dpi="0" rotWithShape="1">
            <a:blip r:embed="rId15"/>
            <a:srcRect/>
            <a:stretch>
              <a:fillRect/>
            </a:stretch>
          </a:blipFill>
          <a:ln w="9525">
            <a:noFill/>
            <a:round/>
            <a:headEnd/>
            <a:tailEnd/>
          </a:ln>
          <a:effectLst>
            <a:softEdge rad="31750"/>
          </a:effectLst>
        </p:spPr>
        <p:txBody>
          <a:bodyPr vert="horz" wrap="square" lIns="0" tIns="34290" rIns="216000" bIns="34290" numCol="1" anchor="ctr" anchorCtr="1" compatLnSpc="1">
            <a:prstTxWarp prst="textNoShape">
              <a:avLst/>
            </a:prstTxWarp>
          </a:bodyPr>
          <a:lstStyle/>
          <a:p>
            <a:pPr defTabSz="685800">
              <a:defRPr/>
            </a:pPr>
            <a:r>
              <a:rPr lang="en-US" sz="21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ru-RU" sz="2100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Freeform 7">
            <a:extLst>
              <a:ext uri="{FF2B5EF4-FFF2-40B4-BE49-F238E27FC236}">
                <a16:creationId xmlns="" xmlns:a16="http://schemas.microsoft.com/office/drawing/2014/main" id="{11B7BD65-4422-4183-A75C-A314B9FB02EB}"/>
              </a:ext>
            </a:extLst>
          </p:cNvPr>
          <p:cNvSpPr>
            <a:spLocks/>
          </p:cNvSpPr>
          <p:nvPr>
            <p:custDataLst>
              <p:tags r:id="rId10"/>
            </p:custDataLst>
          </p:nvPr>
        </p:nvSpPr>
        <p:spPr bwMode="auto">
          <a:xfrm>
            <a:off x="1602200" y="3795523"/>
            <a:ext cx="2564619" cy="493919"/>
          </a:xfrm>
          <a:custGeom>
            <a:avLst/>
            <a:gdLst/>
            <a:ahLst/>
            <a:cxnLst>
              <a:cxn ang="0">
                <a:pos x="803" y="0"/>
              </a:cxn>
              <a:cxn ang="0">
                <a:pos x="792" y="0"/>
              </a:cxn>
              <a:cxn ang="0">
                <a:pos x="644" y="0"/>
              </a:cxn>
              <a:cxn ang="0">
                <a:pos x="634" y="0"/>
              </a:cxn>
              <a:cxn ang="0">
                <a:pos x="494" y="0"/>
              </a:cxn>
              <a:cxn ang="0">
                <a:pos x="476" y="0"/>
              </a:cxn>
              <a:cxn ang="0">
                <a:pos x="331" y="0"/>
              </a:cxn>
              <a:cxn ang="0">
                <a:pos x="325" y="0"/>
              </a:cxn>
              <a:cxn ang="0">
                <a:pos x="169" y="0"/>
              </a:cxn>
              <a:cxn ang="0">
                <a:pos x="163" y="0"/>
              </a:cxn>
              <a:cxn ang="0">
                <a:pos x="0" y="0"/>
              </a:cxn>
              <a:cxn ang="0">
                <a:pos x="0" y="82"/>
              </a:cxn>
              <a:cxn ang="0">
                <a:pos x="6" y="79"/>
              </a:cxn>
              <a:cxn ang="0">
                <a:pos x="9" y="77"/>
              </a:cxn>
              <a:cxn ang="0">
                <a:pos x="31" y="69"/>
              </a:cxn>
              <a:cxn ang="0">
                <a:pos x="65" y="101"/>
              </a:cxn>
              <a:cxn ang="0">
                <a:pos x="31" y="133"/>
              </a:cxn>
              <a:cxn ang="0">
                <a:pos x="7" y="123"/>
              </a:cxn>
              <a:cxn ang="0">
                <a:pos x="0" y="120"/>
              </a:cxn>
              <a:cxn ang="0">
                <a:pos x="0" y="190"/>
              </a:cxn>
              <a:cxn ang="0">
                <a:pos x="163" y="190"/>
              </a:cxn>
              <a:cxn ang="0">
                <a:pos x="169" y="190"/>
              </a:cxn>
              <a:cxn ang="0">
                <a:pos x="325" y="190"/>
              </a:cxn>
              <a:cxn ang="0">
                <a:pos x="331" y="190"/>
              </a:cxn>
              <a:cxn ang="0">
                <a:pos x="476" y="190"/>
              </a:cxn>
              <a:cxn ang="0">
                <a:pos x="494" y="190"/>
              </a:cxn>
              <a:cxn ang="0">
                <a:pos x="634" y="190"/>
              </a:cxn>
              <a:cxn ang="0">
                <a:pos x="644" y="190"/>
              </a:cxn>
              <a:cxn ang="0">
                <a:pos x="792" y="190"/>
              </a:cxn>
              <a:cxn ang="0">
                <a:pos x="803" y="190"/>
              </a:cxn>
              <a:cxn ang="0">
                <a:pos x="965" y="190"/>
              </a:cxn>
              <a:cxn ang="0">
                <a:pos x="965" y="0"/>
              </a:cxn>
              <a:cxn ang="0">
                <a:pos x="803" y="0"/>
              </a:cxn>
            </a:cxnLst>
            <a:rect l="0" t="0" r="r" b="b"/>
            <a:pathLst>
              <a:path w="965" h="190">
                <a:moveTo>
                  <a:pt x="803" y="0"/>
                </a:moveTo>
                <a:cubicBezTo>
                  <a:pt x="792" y="0"/>
                  <a:pt x="792" y="0"/>
                  <a:pt x="792" y="0"/>
                </a:cubicBezTo>
                <a:cubicBezTo>
                  <a:pt x="644" y="0"/>
                  <a:pt x="644" y="0"/>
                  <a:pt x="644" y="0"/>
                </a:cubicBezTo>
                <a:cubicBezTo>
                  <a:pt x="634" y="0"/>
                  <a:pt x="634" y="0"/>
                  <a:pt x="634" y="0"/>
                </a:cubicBezTo>
                <a:cubicBezTo>
                  <a:pt x="494" y="0"/>
                  <a:pt x="494" y="0"/>
                  <a:pt x="494" y="0"/>
                </a:cubicBezTo>
                <a:cubicBezTo>
                  <a:pt x="476" y="0"/>
                  <a:pt x="476" y="0"/>
                  <a:pt x="476" y="0"/>
                </a:cubicBezTo>
                <a:cubicBezTo>
                  <a:pt x="331" y="0"/>
                  <a:pt x="331" y="0"/>
                  <a:pt x="331" y="0"/>
                </a:cubicBezTo>
                <a:cubicBezTo>
                  <a:pt x="325" y="0"/>
                  <a:pt x="325" y="0"/>
                  <a:pt x="325" y="0"/>
                </a:cubicBezTo>
                <a:cubicBezTo>
                  <a:pt x="169" y="0"/>
                  <a:pt x="169" y="0"/>
                  <a:pt x="169" y="0"/>
                </a:cubicBezTo>
                <a:cubicBezTo>
                  <a:pt x="163" y="0"/>
                  <a:pt x="163" y="0"/>
                  <a:pt x="16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82"/>
                  <a:pt x="0" y="82"/>
                  <a:pt x="0" y="82"/>
                </a:cubicBezTo>
                <a:cubicBezTo>
                  <a:pt x="2" y="81"/>
                  <a:pt x="4" y="81"/>
                  <a:pt x="6" y="79"/>
                </a:cubicBezTo>
                <a:cubicBezTo>
                  <a:pt x="7" y="78"/>
                  <a:pt x="8" y="78"/>
                  <a:pt x="9" y="77"/>
                </a:cubicBezTo>
                <a:cubicBezTo>
                  <a:pt x="15" y="72"/>
                  <a:pt x="22" y="69"/>
                  <a:pt x="31" y="69"/>
                </a:cubicBezTo>
                <a:cubicBezTo>
                  <a:pt x="50" y="69"/>
                  <a:pt x="65" y="83"/>
                  <a:pt x="65" y="101"/>
                </a:cubicBezTo>
                <a:cubicBezTo>
                  <a:pt x="65" y="118"/>
                  <a:pt x="50" y="133"/>
                  <a:pt x="31" y="133"/>
                </a:cubicBezTo>
                <a:cubicBezTo>
                  <a:pt x="21" y="133"/>
                  <a:pt x="9" y="125"/>
                  <a:pt x="7" y="123"/>
                </a:cubicBezTo>
                <a:cubicBezTo>
                  <a:pt x="5" y="122"/>
                  <a:pt x="3" y="121"/>
                  <a:pt x="0" y="120"/>
                </a:cubicBezTo>
                <a:cubicBezTo>
                  <a:pt x="0" y="190"/>
                  <a:pt x="0" y="190"/>
                  <a:pt x="0" y="190"/>
                </a:cubicBezTo>
                <a:cubicBezTo>
                  <a:pt x="163" y="190"/>
                  <a:pt x="163" y="190"/>
                  <a:pt x="163" y="190"/>
                </a:cubicBezTo>
                <a:cubicBezTo>
                  <a:pt x="169" y="190"/>
                  <a:pt x="169" y="190"/>
                  <a:pt x="169" y="190"/>
                </a:cubicBezTo>
                <a:cubicBezTo>
                  <a:pt x="325" y="190"/>
                  <a:pt x="325" y="190"/>
                  <a:pt x="325" y="190"/>
                </a:cubicBezTo>
                <a:cubicBezTo>
                  <a:pt x="331" y="190"/>
                  <a:pt x="331" y="190"/>
                  <a:pt x="331" y="190"/>
                </a:cubicBezTo>
                <a:cubicBezTo>
                  <a:pt x="476" y="190"/>
                  <a:pt x="476" y="190"/>
                  <a:pt x="476" y="190"/>
                </a:cubicBezTo>
                <a:cubicBezTo>
                  <a:pt x="494" y="190"/>
                  <a:pt x="494" y="190"/>
                  <a:pt x="494" y="190"/>
                </a:cubicBezTo>
                <a:cubicBezTo>
                  <a:pt x="634" y="190"/>
                  <a:pt x="634" y="190"/>
                  <a:pt x="634" y="190"/>
                </a:cubicBezTo>
                <a:cubicBezTo>
                  <a:pt x="644" y="190"/>
                  <a:pt x="644" y="190"/>
                  <a:pt x="644" y="190"/>
                </a:cubicBezTo>
                <a:cubicBezTo>
                  <a:pt x="792" y="190"/>
                  <a:pt x="792" y="190"/>
                  <a:pt x="792" y="190"/>
                </a:cubicBezTo>
                <a:cubicBezTo>
                  <a:pt x="803" y="190"/>
                  <a:pt x="803" y="190"/>
                  <a:pt x="803" y="190"/>
                </a:cubicBezTo>
                <a:cubicBezTo>
                  <a:pt x="965" y="190"/>
                  <a:pt x="965" y="190"/>
                  <a:pt x="965" y="190"/>
                </a:cubicBezTo>
                <a:cubicBezTo>
                  <a:pt x="965" y="0"/>
                  <a:pt x="965" y="0"/>
                  <a:pt x="965" y="0"/>
                </a:cubicBezTo>
                <a:lnTo>
                  <a:pt x="803" y="0"/>
                </a:lnTo>
                <a:close/>
              </a:path>
            </a:pathLst>
          </a:custGeom>
          <a:blipFill>
            <a:blip r:embed="rId15"/>
            <a:stretch>
              <a:fillRect/>
            </a:stretch>
          </a:blipFill>
          <a:ln w="9525">
            <a:noFill/>
            <a:round/>
            <a:headEnd/>
            <a:tailEnd/>
          </a:ln>
          <a:effectLst>
            <a:softEdge rad="31750"/>
          </a:effectLst>
        </p:spPr>
        <p:txBody>
          <a:bodyPr vert="horz" wrap="square" lIns="68580" tIns="34290" rIns="68580" bIns="34290" numCol="1" anchor="ctr" anchorCtr="1" compatLnSpc="1">
            <a:prstTxWarp prst="textNoShape">
              <a:avLst/>
            </a:prstTxWarp>
            <a:normAutofit/>
          </a:bodyPr>
          <a:lstStyle/>
          <a:p>
            <a:pPr lvl="0">
              <a:defRPr/>
            </a:pPr>
            <a:r>
              <a:rPr lang="zh-CN" altLang="en-US" sz="1400" kern="0" dirty="0">
                <a:solidFill>
                  <a:srgbClr val="FFFFFF"/>
                </a:solidFill>
              </a:rPr>
              <a:t>点击此处添加文本</a:t>
            </a:r>
            <a:endParaRPr lang="en-US" altLang="zh-CN" sz="1400" kern="0" dirty="0">
              <a:solidFill>
                <a:srgbClr val="FFFFFF"/>
              </a:solidFill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3C46D5F4-4584-4D34-BCD9-816E06D20E98}"/>
              </a:ext>
            </a:extLst>
          </p:cNvPr>
          <p:cNvSpPr/>
          <p:nvPr/>
        </p:nvSpPr>
        <p:spPr>
          <a:xfrm>
            <a:off x="4698520" y="1660344"/>
            <a:ext cx="2496494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000" dirty="0">
                <a:solidFill>
                  <a:srgbClr val="000000">
                    <a:lumMod val="65000"/>
                    <a:lumOff val="35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="" xmlns:a16="http://schemas.microsoft.com/office/drawing/2014/main" id="{C3E0002A-DD32-42DB-919F-C9B3ADBFE981}"/>
              </a:ext>
            </a:extLst>
          </p:cNvPr>
          <p:cNvSpPr/>
          <p:nvPr/>
        </p:nvSpPr>
        <p:spPr>
          <a:xfrm>
            <a:off x="4698520" y="2354220"/>
            <a:ext cx="2496494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000" dirty="0">
                <a:solidFill>
                  <a:srgbClr val="000000">
                    <a:lumMod val="65000"/>
                    <a:lumOff val="35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8A361F11-8DF7-4FB1-BA6D-A46E7AA8587D}"/>
              </a:ext>
            </a:extLst>
          </p:cNvPr>
          <p:cNvSpPr/>
          <p:nvPr/>
        </p:nvSpPr>
        <p:spPr>
          <a:xfrm>
            <a:off x="4698520" y="3741972"/>
            <a:ext cx="2496494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000" dirty="0">
                <a:solidFill>
                  <a:srgbClr val="000000">
                    <a:lumMod val="65000"/>
                    <a:lumOff val="35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="" xmlns:a16="http://schemas.microsoft.com/office/drawing/2014/main" id="{7152B673-2660-48C8-9263-F683654415EC}"/>
              </a:ext>
            </a:extLst>
          </p:cNvPr>
          <p:cNvSpPr/>
          <p:nvPr/>
        </p:nvSpPr>
        <p:spPr>
          <a:xfrm>
            <a:off x="4698520" y="3048096"/>
            <a:ext cx="2496494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000" dirty="0">
                <a:solidFill>
                  <a:srgbClr val="000000">
                    <a:lumMod val="65000"/>
                    <a:lumOff val="35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</p:spTree>
    <p:extLst>
      <p:ext uri="{BB962C8B-B14F-4D97-AF65-F5344CB8AC3E}">
        <p14:creationId xmlns:p14="http://schemas.microsoft.com/office/powerpoint/2010/main" val="531145910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556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5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5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1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5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1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7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5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1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750"/>
                            </p:stCondLst>
                            <p:childTnLst>
                              <p:par>
                                <p:cTn id="7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2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20" grpId="0"/>
      <p:bldP spid="21" grpId="0"/>
      <p:bldP spid="22" grpId="0"/>
      <p:bldP spid="3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5DDC1802-C737-43CD-9AE9-8788F38DB1A9}"/>
              </a:ext>
            </a:extLst>
          </p:cNvPr>
          <p:cNvSpPr txBox="1"/>
          <p:nvPr/>
        </p:nvSpPr>
        <p:spPr>
          <a:xfrm>
            <a:off x="763854" y="158750"/>
            <a:ext cx="39063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sz="3200" dirty="0">
                <a:solidFill>
                  <a:srgbClr val="754C24"/>
                </a:solidFill>
                <a:latin typeface="Impact" panose="020B0806030902050204" pitchFamily="34" charset="0"/>
                <a:ea typeface="造字工房悦黑演示版常规体" pitchFamily="50" charset="-122"/>
                <a:cs typeface="文泉驿微米黑" panose="020B0606030804020204" pitchFamily="34" charset="-122"/>
              </a:rPr>
              <a:t>02</a:t>
            </a:r>
            <a:r>
              <a:rPr lang="zh-CN" altLang="en-US" sz="1600" dirty="0">
                <a:solidFill>
                  <a:srgbClr val="754C24"/>
                </a:solidFill>
                <a:latin typeface="Impact" panose="020B0806030902050204" pitchFamily="34" charset="0"/>
                <a:ea typeface="造字工房悦黑演示版常规体" pitchFamily="50" charset="-122"/>
                <a:cs typeface="文泉驿微米黑" panose="020B0606030804020204" pitchFamily="34" charset="-122"/>
              </a:rPr>
              <a:t>    </a:t>
            </a:r>
            <a:r>
              <a:rPr lang="zh-CN" altLang="en-US" sz="2800" dirty="0">
                <a:solidFill>
                  <a:srgbClr val="754C24"/>
                </a:solidFill>
                <a:latin typeface="造字工房悦黑演示版常规体" pitchFamily="50" charset="-122"/>
                <a:ea typeface="造字工房悦黑演示版常规体" pitchFamily="50" charset="-122"/>
                <a:cs typeface="文泉驿微米黑" panose="020B0606030804020204" pitchFamily="34" charset="-122"/>
              </a:rPr>
              <a:t>点击此处添加标题</a:t>
            </a:r>
          </a:p>
        </p:txBody>
      </p:sp>
      <p:pic>
        <p:nvPicPr>
          <p:cNvPr id="10" name="PA_图片 40">
            <a:extLst>
              <a:ext uri="{FF2B5EF4-FFF2-40B4-BE49-F238E27FC236}">
                <a16:creationId xmlns="" xmlns:a16="http://schemas.microsoft.com/office/drawing/2014/main" id="{0D65A7C1-57AE-43F0-B546-6B56EF590A3A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70491">
            <a:off x="115784" y="149740"/>
            <a:ext cx="680514" cy="521361"/>
          </a:xfrm>
          <a:prstGeom prst="rect">
            <a:avLst/>
          </a:prstGeom>
        </p:spPr>
      </p:pic>
      <p:cxnSp>
        <p:nvCxnSpPr>
          <p:cNvPr id="11" name="PA_直接连接符 43">
            <a:extLst>
              <a:ext uri="{FF2B5EF4-FFF2-40B4-BE49-F238E27FC236}">
                <a16:creationId xmlns="" xmlns:a16="http://schemas.microsoft.com/office/drawing/2014/main" id="{4FE019D8-F544-403A-9978-23B27FF9D97A}"/>
              </a:ext>
            </a:extLst>
          </p:cNvPr>
          <p:cNvCxnSpPr>
            <a:cxnSpLocks/>
          </p:cNvCxnSpPr>
          <p:nvPr>
            <p:custDataLst>
              <p:tags r:id="rId2"/>
            </p:custDataLst>
          </p:nvPr>
        </p:nvCxnSpPr>
        <p:spPr>
          <a:xfrm>
            <a:off x="696388" y="660460"/>
            <a:ext cx="3672412" cy="0"/>
          </a:xfrm>
          <a:prstGeom prst="line">
            <a:avLst/>
          </a:prstGeom>
          <a:ln w="12700">
            <a:solidFill>
              <a:srgbClr val="754C2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050B19EE-2802-4ED5-BCD3-451C22A00516}"/>
              </a:ext>
            </a:extLst>
          </p:cNvPr>
          <p:cNvPicPr>
            <a:picLocks noChangeAspect="1"/>
          </p:cNvPicPr>
          <p:nvPr/>
        </p:nvPicPr>
        <p:blipFill rotWithShape="1"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114" t="90522" b="291"/>
          <a:stretch/>
        </p:blipFill>
        <p:spPr>
          <a:xfrm>
            <a:off x="22859" y="2608263"/>
            <a:ext cx="227837" cy="2391855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12BD3DB4-F475-469B-93D6-B5D5B2AA6B82}"/>
              </a:ext>
            </a:extLst>
          </p:cNvPr>
          <p:cNvPicPr>
            <a:picLocks noChangeAspect="1"/>
          </p:cNvPicPr>
          <p:nvPr/>
        </p:nvPicPr>
        <p:blipFill rotWithShape="1"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281" t="90522" b="680"/>
          <a:stretch/>
        </p:blipFill>
        <p:spPr>
          <a:xfrm rot="5400000">
            <a:off x="2119165" y="2887283"/>
            <a:ext cx="226606" cy="4191383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A5E838AD-C512-4D88-AE84-1EF3EDC69BDF}"/>
              </a:ext>
            </a:extLst>
          </p:cNvPr>
          <p:cNvPicPr>
            <a:picLocks noChangeAspect="1"/>
          </p:cNvPicPr>
          <p:nvPr/>
        </p:nvPicPr>
        <p:blipFill rotWithShape="1"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114" t="90522" b="291"/>
          <a:stretch/>
        </p:blipFill>
        <p:spPr>
          <a:xfrm>
            <a:off x="8878063" y="177800"/>
            <a:ext cx="227837" cy="2130425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7F8155B4-356F-44F5-8B70-8FEEDFD00D73}"/>
              </a:ext>
            </a:extLst>
          </p:cNvPr>
          <p:cNvPicPr>
            <a:picLocks noChangeAspect="1"/>
          </p:cNvPicPr>
          <p:nvPr/>
        </p:nvPicPr>
        <p:blipFill rotWithShape="1"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281" t="90522" b="680"/>
          <a:stretch/>
        </p:blipFill>
        <p:spPr>
          <a:xfrm rot="5400000">
            <a:off x="7527653" y="-1209049"/>
            <a:ext cx="226606" cy="2736852"/>
          </a:xfrm>
          <a:prstGeom prst="rect">
            <a:avLst/>
          </a:prstGeom>
        </p:spPr>
      </p:pic>
      <p:sp>
        <p:nvSpPr>
          <p:cNvPr id="18" name="矩形 1">
            <a:extLst>
              <a:ext uri="{FF2B5EF4-FFF2-40B4-BE49-F238E27FC236}">
                <a16:creationId xmlns="" xmlns:a16="http://schemas.microsoft.com/office/drawing/2014/main" id="{661A7658-D3F7-4261-8D81-4826580947B9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 rot="19913209">
            <a:off x="3530768" y="3373113"/>
            <a:ext cx="1293710" cy="215764"/>
          </a:xfrm>
          <a:custGeom>
            <a:avLst/>
            <a:gdLst>
              <a:gd name="connsiteX0" fmla="*/ 0 w 4180787"/>
              <a:gd name="connsiteY0" fmla="*/ 0 h 432613"/>
              <a:gd name="connsiteX1" fmla="*/ 4180787 w 4180787"/>
              <a:gd name="connsiteY1" fmla="*/ 0 h 432613"/>
              <a:gd name="connsiteX2" fmla="*/ 4180787 w 4180787"/>
              <a:gd name="connsiteY2" fmla="*/ 432613 h 432613"/>
              <a:gd name="connsiteX3" fmla="*/ 0 w 4180787"/>
              <a:gd name="connsiteY3" fmla="*/ 432613 h 432613"/>
              <a:gd name="connsiteX4" fmla="*/ 0 w 4180787"/>
              <a:gd name="connsiteY4" fmla="*/ 0 h 432613"/>
              <a:gd name="connsiteX0" fmla="*/ 0 w 4180787"/>
              <a:gd name="connsiteY0" fmla="*/ 0 h 446239"/>
              <a:gd name="connsiteX1" fmla="*/ 4180787 w 4180787"/>
              <a:gd name="connsiteY1" fmla="*/ 0 h 446239"/>
              <a:gd name="connsiteX2" fmla="*/ 4180787 w 4180787"/>
              <a:gd name="connsiteY2" fmla="*/ 432613 h 446239"/>
              <a:gd name="connsiteX3" fmla="*/ 1797892 w 4180787"/>
              <a:gd name="connsiteY3" fmla="*/ 446239 h 446239"/>
              <a:gd name="connsiteX4" fmla="*/ 0 w 4180787"/>
              <a:gd name="connsiteY4" fmla="*/ 432613 h 446239"/>
              <a:gd name="connsiteX5" fmla="*/ 0 w 4180787"/>
              <a:gd name="connsiteY5" fmla="*/ 0 h 446239"/>
              <a:gd name="connsiteX0" fmla="*/ 0 w 4180787"/>
              <a:gd name="connsiteY0" fmla="*/ 3102 h 449341"/>
              <a:gd name="connsiteX1" fmla="*/ 1774422 w 4180787"/>
              <a:gd name="connsiteY1" fmla="*/ 0 h 449341"/>
              <a:gd name="connsiteX2" fmla="*/ 4180787 w 4180787"/>
              <a:gd name="connsiteY2" fmla="*/ 3102 h 449341"/>
              <a:gd name="connsiteX3" fmla="*/ 4180787 w 4180787"/>
              <a:gd name="connsiteY3" fmla="*/ 435715 h 449341"/>
              <a:gd name="connsiteX4" fmla="*/ 1797892 w 4180787"/>
              <a:gd name="connsiteY4" fmla="*/ 449341 h 449341"/>
              <a:gd name="connsiteX5" fmla="*/ 0 w 4180787"/>
              <a:gd name="connsiteY5" fmla="*/ 435715 h 449341"/>
              <a:gd name="connsiteX6" fmla="*/ 0 w 4180787"/>
              <a:gd name="connsiteY6" fmla="*/ 3102 h 449341"/>
              <a:gd name="connsiteX0" fmla="*/ 0 w 4180787"/>
              <a:gd name="connsiteY0" fmla="*/ 0 h 446239"/>
              <a:gd name="connsiteX1" fmla="*/ 1791064 w 4180787"/>
              <a:gd name="connsiteY1" fmla="*/ 191058 h 446239"/>
              <a:gd name="connsiteX2" fmla="*/ 4180787 w 4180787"/>
              <a:gd name="connsiteY2" fmla="*/ 0 h 446239"/>
              <a:gd name="connsiteX3" fmla="*/ 4180787 w 4180787"/>
              <a:gd name="connsiteY3" fmla="*/ 432613 h 446239"/>
              <a:gd name="connsiteX4" fmla="*/ 1797892 w 4180787"/>
              <a:gd name="connsiteY4" fmla="*/ 446239 h 446239"/>
              <a:gd name="connsiteX5" fmla="*/ 0 w 4180787"/>
              <a:gd name="connsiteY5" fmla="*/ 432613 h 446239"/>
              <a:gd name="connsiteX6" fmla="*/ 0 w 4180787"/>
              <a:gd name="connsiteY6" fmla="*/ 0 h 446239"/>
              <a:gd name="connsiteX0" fmla="*/ 0 w 4180787"/>
              <a:gd name="connsiteY0" fmla="*/ 0 h 432613"/>
              <a:gd name="connsiteX1" fmla="*/ 1791064 w 4180787"/>
              <a:gd name="connsiteY1" fmla="*/ 191058 h 432613"/>
              <a:gd name="connsiteX2" fmla="*/ 4180787 w 4180787"/>
              <a:gd name="connsiteY2" fmla="*/ 0 h 432613"/>
              <a:gd name="connsiteX3" fmla="*/ 4180787 w 4180787"/>
              <a:gd name="connsiteY3" fmla="*/ 432613 h 432613"/>
              <a:gd name="connsiteX4" fmla="*/ 1740284 w 4180787"/>
              <a:gd name="connsiteY4" fmla="*/ 300725 h 432613"/>
              <a:gd name="connsiteX5" fmla="*/ 0 w 4180787"/>
              <a:gd name="connsiteY5" fmla="*/ 432613 h 432613"/>
              <a:gd name="connsiteX6" fmla="*/ 0 w 4180787"/>
              <a:gd name="connsiteY6" fmla="*/ 0 h 432613"/>
              <a:gd name="connsiteX0" fmla="*/ 0 w 4180787"/>
              <a:gd name="connsiteY0" fmla="*/ 0 h 432613"/>
              <a:gd name="connsiteX1" fmla="*/ 1835870 w 4180787"/>
              <a:gd name="connsiteY1" fmla="*/ 187218 h 432613"/>
              <a:gd name="connsiteX2" fmla="*/ 4180787 w 4180787"/>
              <a:gd name="connsiteY2" fmla="*/ 0 h 432613"/>
              <a:gd name="connsiteX3" fmla="*/ 4180787 w 4180787"/>
              <a:gd name="connsiteY3" fmla="*/ 432613 h 432613"/>
              <a:gd name="connsiteX4" fmla="*/ 1740284 w 4180787"/>
              <a:gd name="connsiteY4" fmla="*/ 300725 h 432613"/>
              <a:gd name="connsiteX5" fmla="*/ 0 w 4180787"/>
              <a:gd name="connsiteY5" fmla="*/ 432613 h 432613"/>
              <a:gd name="connsiteX6" fmla="*/ 0 w 4180787"/>
              <a:gd name="connsiteY6" fmla="*/ 0 h 432613"/>
              <a:gd name="connsiteX0" fmla="*/ 0 w 4180787"/>
              <a:gd name="connsiteY0" fmla="*/ 4908 h 437521"/>
              <a:gd name="connsiteX1" fmla="*/ 1835870 w 4180787"/>
              <a:gd name="connsiteY1" fmla="*/ 192126 h 437521"/>
              <a:gd name="connsiteX2" fmla="*/ 4180787 w 4180787"/>
              <a:gd name="connsiteY2" fmla="*/ 4908 h 437521"/>
              <a:gd name="connsiteX3" fmla="*/ 4180787 w 4180787"/>
              <a:gd name="connsiteY3" fmla="*/ 437521 h 437521"/>
              <a:gd name="connsiteX4" fmla="*/ 1740284 w 4180787"/>
              <a:gd name="connsiteY4" fmla="*/ 305633 h 437521"/>
              <a:gd name="connsiteX5" fmla="*/ 0 w 4180787"/>
              <a:gd name="connsiteY5" fmla="*/ 437521 h 437521"/>
              <a:gd name="connsiteX6" fmla="*/ 0 w 4180787"/>
              <a:gd name="connsiteY6" fmla="*/ 4908 h 437521"/>
              <a:gd name="connsiteX0" fmla="*/ 0 w 4180787"/>
              <a:gd name="connsiteY0" fmla="*/ 4908 h 446252"/>
              <a:gd name="connsiteX1" fmla="*/ 1835870 w 4180787"/>
              <a:gd name="connsiteY1" fmla="*/ 192126 h 446252"/>
              <a:gd name="connsiteX2" fmla="*/ 4180787 w 4180787"/>
              <a:gd name="connsiteY2" fmla="*/ 4908 h 446252"/>
              <a:gd name="connsiteX3" fmla="*/ 4180787 w 4180787"/>
              <a:gd name="connsiteY3" fmla="*/ 437521 h 446252"/>
              <a:gd name="connsiteX4" fmla="*/ 1740284 w 4180787"/>
              <a:gd name="connsiteY4" fmla="*/ 305633 h 446252"/>
              <a:gd name="connsiteX5" fmla="*/ 0 w 4180787"/>
              <a:gd name="connsiteY5" fmla="*/ 437521 h 446252"/>
              <a:gd name="connsiteX6" fmla="*/ 0 w 4180787"/>
              <a:gd name="connsiteY6" fmla="*/ 4908 h 446252"/>
              <a:gd name="connsiteX0" fmla="*/ 0 w 4180787"/>
              <a:gd name="connsiteY0" fmla="*/ 4107 h 445451"/>
              <a:gd name="connsiteX1" fmla="*/ 1779968 w 4180787"/>
              <a:gd name="connsiteY1" fmla="*/ 241252 h 445451"/>
              <a:gd name="connsiteX2" fmla="*/ 4180787 w 4180787"/>
              <a:gd name="connsiteY2" fmla="*/ 4107 h 445451"/>
              <a:gd name="connsiteX3" fmla="*/ 4180787 w 4180787"/>
              <a:gd name="connsiteY3" fmla="*/ 436720 h 445451"/>
              <a:gd name="connsiteX4" fmla="*/ 1740284 w 4180787"/>
              <a:gd name="connsiteY4" fmla="*/ 304832 h 445451"/>
              <a:gd name="connsiteX5" fmla="*/ 0 w 4180787"/>
              <a:gd name="connsiteY5" fmla="*/ 436720 h 445451"/>
              <a:gd name="connsiteX6" fmla="*/ 0 w 4180787"/>
              <a:gd name="connsiteY6" fmla="*/ 4107 h 445451"/>
              <a:gd name="connsiteX0" fmla="*/ 0 w 4180787"/>
              <a:gd name="connsiteY0" fmla="*/ 4107 h 445451"/>
              <a:gd name="connsiteX1" fmla="*/ 1779968 w 4180787"/>
              <a:gd name="connsiteY1" fmla="*/ 241252 h 445451"/>
              <a:gd name="connsiteX2" fmla="*/ 4180787 w 4180787"/>
              <a:gd name="connsiteY2" fmla="*/ 4107 h 445451"/>
              <a:gd name="connsiteX3" fmla="*/ 4180787 w 4180787"/>
              <a:gd name="connsiteY3" fmla="*/ 436720 h 445451"/>
              <a:gd name="connsiteX4" fmla="*/ 1740284 w 4180787"/>
              <a:gd name="connsiteY4" fmla="*/ 304832 h 445451"/>
              <a:gd name="connsiteX5" fmla="*/ 0 w 4180787"/>
              <a:gd name="connsiteY5" fmla="*/ 436720 h 445451"/>
              <a:gd name="connsiteX6" fmla="*/ 0 w 4180787"/>
              <a:gd name="connsiteY6" fmla="*/ 4107 h 445451"/>
              <a:gd name="connsiteX0" fmla="*/ 0 w 4180787"/>
              <a:gd name="connsiteY0" fmla="*/ 4107 h 436720"/>
              <a:gd name="connsiteX1" fmla="*/ 1779968 w 4180787"/>
              <a:gd name="connsiteY1" fmla="*/ 241252 h 436720"/>
              <a:gd name="connsiteX2" fmla="*/ 4180787 w 4180787"/>
              <a:gd name="connsiteY2" fmla="*/ 4107 h 436720"/>
              <a:gd name="connsiteX3" fmla="*/ 4180787 w 4180787"/>
              <a:gd name="connsiteY3" fmla="*/ 436720 h 436720"/>
              <a:gd name="connsiteX4" fmla="*/ 1740284 w 4180787"/>
              <a:gd name="connsiteY4" fmla="*/ 304832 h 436720"/>
              <a:gd name="connsiteX5" fmla="*/ 0 w 4180787"/>
              <a:gd name="connsiteY5" fmla="*/ 436720 h 436720"/>
              <a:gd name="connsiteX6" fmla="*/ 0 w 4180787"/>
              <a:gd name="connsiteY6" fmla="*/ 4107 h 436720"/>
              <a:gd name="connsiteX0" fmla="*/ 0 w 4180787"/>
              <a:gd name="connsiteY0" fmla="*/ 4107 h 436720"/>
              <a:gd name="connsiteX1" fmla="*/ 1779968 w 4180787"/>
              <a:gd name="connsiteY1" fmla="*/ 241252 h 436720"/>
              <a:gd name="connsiteX2" fmla="*/ 4180787 w 4180787"/>
              <a:gd name="connsiteY2" fmla="*/ 4107 h 436720"/>
              <a:gd name="connsiteX3" fmla="*/ 4180787 w 4180787"/>
              <a:gd name="connsiteY3" fmla="*/ 436720 h 436720"/>
              <a:gd name="connsiteX4" fmla="*/ 1740284 w 4180787"/>
              <a:gd name="connsiteY4" fmla="*/ 304832 h 436720"/>
              <a:gd name="connsiteX5" fmla="*/ 0 w 4180787"/>
              <a:gd name="connsiteY5" fmla="*/ 436720 h 436720"/>
              <a:gd name="connsiteX6" fmla="*/ 0 w 4180787"/>
              <a:gd name="connsiteY6" fmla="*/ 4107 h 436720"/>
              <a:gd name="connsiteX0" fmla="*/ 0 w 4180787"/>
              <a:gd name="connsiteY0" fmla="*/ 0 h 432613"/>
              <a:gd name="connsiteX1" fmla="*/ 1779968 w 4180787"/>
              <a:gd name="connsiteY1" fmla="*/ 237145 h 432613"/>
              <a:gd name="connsiteX2" fmla="*/ 4180787 w 4180787"/>
              <a:gd name="connsiteY2" fmla="*/ 0 h 432613"/>
              <a:gd name="connsiteX3" fmla="*/ 4180787 w 4180787"/>
              <a:gd name="connsiteY3" fmla="*/ 432613 h 432613"/>
              <a:gd name="connsiteX4" fmla="*/ 1740284 w 4180787"/>
              <a:gd name="connsiteY4" fmla="*/ 300725 h 432613"/>
              <a:gd name="connsiteX5" fmla="*/ 0 w 4180787"/>
              <a:gd name="connsiteY5" fmla="*/ 432613 h 432613"/>
              <a:gd name="connsiteX6" fmla="*/ 0 w 4180787"/>
              <a:gd name="connsiteY6" fmla="*/ 0 h 432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80787" h="432613">
                <a:moveTo>
                  <a:pt x="0" y="0"/>
                </a:moveTo>
                <a:cubicBezTo>
                  <a:pt x="455759" y="126804"/>
                  <a:pt x="1083170" y="237145"/>
                  <a:pt x="1779968" y="237145"/>
                </a:cubicBezTo>
                <a:cubicBezTo>
                  <a:pt x="2476766" y="237145"/>
                  <a:pt x="3713158" y="116136"/>
                  <a:pt x="4180787" y="0"/>
                </a:cubicBezTo>
                <a:lnTo>
                  <a:pt x="4180787" y="432613"/>
                </a:lnTo>
                <a:cubicBezTo>
                  <a:pt x="3758675" y="303509"/>
                  <a:pt x="2437082" y="300725"/>
                  <a:pt x="1740284" y="300725"/>
                </a:cubicBezTo>
                <a:cubicBezTo>
                  <a:pt x="1043486" y="300725"/>
                  <a:pt x="357043" y="386721"/>
                  <a:pt x="0" y="432613"/>
                </a:cubicBezTo>
                <a:lnTo>
                  <a:pt x="0" y="0"/>
                </a:lnTo>
                <a:close/>
              </a:path>
            </a:pathLst>
          </a:custGeom>
          <a:solidFill>
            <a:srgbClr val="EAEAEA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sz="1350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19" name="矩形 1">
            <a:extLst>
              <a:ext uri="{FF2B5EF4-FFF2-40B4-BE49-F238E27FC236}">
                <a16:creationId xmlns="" xmlns:a16="http://schemas.microsoft.com/office/drawing/2014/main" id="{A23F11EB-8053-4BB9-8D42-F2638E87C966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 rot="708470">
            <a:off x="3277772" y="2850670"/>
            <a:ext cx="1603721" cy="215764"/>
          </a:xfrm>
          <a:custGeom>
            <a:avLst/>
            <a:gdLst>
              <a:gd name="connsiteX0" fmla="*/ 0 w 4180787"/>
              <a:gd name="connsiteY0" fmla="*/ 0 h 432613"/>
              <a:gd name="connsiteX1" fmla="*/ 4180787 w 4180787"/>
              <a:gd name="connsiteY1" fmla="*/ 0 h 432613"/>
              <a:gd name="connsiteX2" fmla="*/ 4180787 w 4180787"/>
              <a:gd name="connsiteY2" fmla="*/ 432613 h 432613"/>
              <a:gd name="connsiteX3" fmla="*/ 0 w 4180787"/>
              <a:gd name="connsiteY3" fmla="*/ 432613 h 432613"/>
              <a:gd name="connsiteX4" fmla="*/ 0 w 4180787"/>
              <a:gd name="connsiteY4" fmla="*/ 0 h 432613"/>
              <a:gd name="connsiteX0" fmla="*/ 0 w 4180787"/>
              <a:gd name="connsiteY0" fmla="*/ 0 h 446239"/>
              <a:gd name="connsiteX1" fmla="*/ 4180787 w 4180787"/>
              <a:gd name="connsiteY1" fmla="*/ 0 h 446239"/>
              <a:gd name="connsiteX2" fmla="*/ 4180787 w 4180787"/>
              <a:gd name="connsiteY2" fmla="*/ 432613 h 446239"/>
              <a:gd name="connsiteX3" fmla="*/ 1797892 w 4180787"/>
              <a:gd name="connsiteY3" fmla="*/ 446239 h 446239"/>
              <a:gd name="connsiteX4" fmla="*/ 0 w 4180787"/>
              <a:gd name="connsiteY4" fmla="*/ 432613 h 446239"/>
              <a:gd name="connsiteX5" fmla="*/ 0 w 4180787"/>
              <a:gd name="connsiteY5" fmla="*/ 0 h 446239"/>
              <a:gd name="connsiteX0" fmla="*/ 0 w 4180787"/>
              <a:gd name="connsiteY0" fmla="*/ 3102 h 449341"/>
              <a:gd name="connsiteX1" fmla="*/ 1774422 w 4180787"/>
              <a:gd name="connsiteY1" fmla="*/ 0 h 449341"/>
              <a:gd name="connsiteX2" fmla="*/ 4180787 w 4180787"/>
              <a:gd name="connsiteY2" fmla="*/ 3102 h 449341"/>
              <a:gd name="connsiteX3" fmla="*/ 4180787 w 4180787"/>
              <a:gd name="connsiteY3" fmla="*/ 435715 h 449341"/>
              <a:gd name="connsiteX4" fmla="*/ 1797892 w 4180787"/>
              <a:gd name="connsiteY4" fmla="*/ 449341 h 449341"/>
              <a:gd name="connsiteX5" fmla="*/ 0 w 4180787"/>
              <a:gd name="connsiteY5" fmla="*/ 435715 h 449341"/>
              <a:gd name="connsiteX6" fmla="*/ 0 w 4180787"/>
              <a:gd name="connsiteY6" fmla="*/ 3102 h 449341"/>
              <a:gd name="connsiteX0" fmla="*/ 0 w 4180787"/>
              <a:gd name="connsiteY0" fmla="*/ 0 h 446239"/>
              <a:gd name="connsiteX1" fmla="*/ 1791064 w 4180787"/>
              <a:gd name="connsiteY1" fmla="*/ 191058 h 446239"/>
              <a:gd name="connsiteX2" fmla="*/ 4180787 w 4180787"/>
              <a:gd name="connsiteY2" fmla="*/ 0 h 446239"/>
              <a:gd name="connsiteX3" fmla="*/ 4180787 w 4180787"/>
              <a:gd name="connsiteY3" fmla="*/ 432613 h 446239"/>
              <a:gd name="connsiteX4" fmla="*/ 1797892 w 4180787"/>
              <a:gd name="connsiteY4" fmla="*/ 446239 h 446239"/>
              <a:gd name="connsiteX5" fmla="*/ 0 w 4180787"/>
              <a:gd name="connsiteY5" fmla="*/ 432613 h 446239"/>
              <a:gd name="connsiteX6" fmla="*/ 0 w 4180787"/>
              <a:gd name="connsiteY6" fmla="*/ 0 h 446239"/>
              <a:gd name="connsiteX0" fmla="*/ 0 w 4180787"/>
              <a:gd name="connsiteY0" fmla="*/ 0 h 432613"/>
              <a:gd name="connsiteX1" fmla="*/ 1791064 w 4180787"/>
              <a:gd name="connsiteY1" fmla="*/ 191058 h 432613"/>
              <a:gd name="connsiteX2" fmla="*/ 4180787 w 4180787"/>
              <a:gd name="connsiteY2" fmla="*/ 0 h 432613"/>
              <a:gd name="connsiteX3" fmla="*/ 4180787 w 4180787"/>
              <a:gd name="connsiteY3" fmla="*/ 432613 h 432613"/>
              <a:gd name="connsiteX4" fmla="*/ 1740284 w 4180787"/>
              <a:gd name="connsiteY4" fmla="*/ 300725 h 432613"/>
              <a:gd name="connsiteX5" fmla="*/ 0 w 4180787"/>
              <a:gd name="connsiteY5" fmla="*/ 432613 h 432613"/>
              <a:gd name="connsiteX6" fmla="*/ 0 w 4180787"/>
              <a:gd name="connsiteY6" fmla="*/ 0 h 432613"/>
              <a:gd name="connsiteX0" fmla="*/ 0 w 4180787"/>
              <a:gd name="connsiteY0" fmla="*/ 0 h 432613"/>
              <a:gd name="connsiteX1" fmla="*/ 1835870 w 4180787"/>
              <a:gd name="connsiteY1" fmla="*/ 187218 h 432613"/>
              <a:gd name="connsiteX2" fmla="*/ 4180787 w 4180787"/>
              <a:gd name="connsiteY2" fmla="*/ 0 h 432613"/>
              <a:gd name="connsiteX3" fmla="*/ 4180787 w 4180787"/>
              <a:gd name="connsiteY3" fmla="*/ 432613 h 432613"/>
              <a:gd name="connsiteX4" fmla="*/ 1740284 w 4180787"/>
              <a:gd name="connsiteY4" fmla="*/ 300725 h 432613"/>
              <a:gd name="connsiteX5" fmla="*/ 0 w 4180787"/>
              <a:gd name="connsiteY5" fmla="*/ 432613 h 432613"/>
              <a:gd name="connsiteX6" fmla="*/ 0 w 4180787"/>
              <a:gd name="connsiteY6" fmla="*/ 0 h 432613"/>
              <a:gd name="connsiteX0" fmla="*/ 0 w 4180787"/>
              <a:gd name="connsiteY0" fmla="*/ 4908 h 437521"/>
              <a:gd name="connsiteX1" fmla="*/ 1835870 w 4180787"/>
              <a:gd name="connsiteY1" fmla="*/ 192126 h 437521"/>
              <a:gd name="connsiteX2" fmla="*/ 4180787 w 4180787"/>
              <a:gd name="connsiteY2" fmla="*/ 4908 h 437521"/>
              <a:gd name="connsiteX3" fmla="*/ 4180787 w 4180787"/>
              <a:gd name="connsiteY3" fmla="*/ 437521 h 437521"/>
              <a:gd name="connsiteX4" fmla="*/ 1740284 w 4180787"/>
              <a:gd name="connsiteY4" fmla="*/ 305633 h 437521"/>
              <a:gd name="connsiteX5" fmla="*/ 0 w 4180787"/>
              <a:gd name="connsiteY5" fmla="*/ 437521 h 437521"/>
              <a:gd name="connsiteX6" fmla="*/ 0 w 4180787"/>
              <a:gd name="connsiteY6" fmla="*/ 4908 h 437521"/>
              <a:gd name="connsiteX0" fmla="*/ 0 w 4180787"/>
              <a:gd name="connsiteY0" fmla="*/ 4908 h 446252"/>
              <a:gd name="connsiteX1" fmla="*/ 1835870 w 4180787"/>
              <a:gd name="connsiteY1" fmla="*/ 192126 h 446252"/>
              <a:gd name="connsiteX2" fmla="*/ 4180787 w 4180787"/>
              <a:gd name="connsiteY2" fmla="*/ 4908 h 446252"/>
              <a:gd name="connsiteX3" fmla="*/ 4180787 w 4180787"/>
              <a:gd name="connsiteY3" fmla="*/ 437521 h 446252"/>
              <a:gd name="connsiteX4" fmla="*/ 1740284 w 4180787"/>
              <a:gd name="connsiteY4" fmla="*/ 305633 h 446252"/>
              <a:gd name="connsiteX5" fmla="*/ 0 w 4180787"/>
              <a:gd name="connsiteY5" fmla="*/ 437521 h 446252"/>
              <a:gd name="connsiteX6" fmla="*/ 0 w 4180787"/>
              <a:gd name="connsiteY6" fmla="*/ 4908 h 446252"/>
              <a:gd name="connsiteX0" fmla="*/ 0 w 4180787"/>
              <a:gd name="connsiteY0" fmla="*/ 4107 h 445451"/>
              <a:gd name="connsiteX1" fmla="*/ 1779968 w 4180787"/>
              <a:gd name="connsiteY1" fmla="*/ 241252 h 445451"/>
              <a:gd name="connsiteX2" fmla="*/ 4180787 w 4180787"/>
              <a:gd name="connsiteY2" fmla="*/ 4107 h 445451"/>
              <a:gd name="connsiteX3" fmla="*/ 4180787 w 4180787"/>
              <a:gd name="connsiteY3" fmla="*/ 436720 h 445451"/>
              <a:gd name="connsiteX4" fmla="*/ 1740284 w 4180787"/>
              <a:gd name="connsiteY4" fmla="*/ 304832 h 445451"/>
              <a:gd name="connsiteX5" fmla="*/ 0 w 4180787"/>
              <a:gd name="connsiteY5" fmla="*/ 436720 h 445451"/>
              <a:gd name="connsiteX6" fmla="*/ 0 w 4180787"/>
              <a:gd name="connsiteY6" fmla="*/ 4107 h 445451"/>
              <a:gd name="connsiteX0" fmla="*/ 0 w 4180787"/>
              <a:gd name="connsiteY0" fmla="*/ 4107 h 445451"/>
              <a:gd name="connsiteX1" fmla="*/ 1779968 w 4180787"/>
              <a:gd name="connsiteY1" fmla="*/ 241252 h 445451"/>
              <a:gd name="connsiteX2" fmla="*/ 4180787 w 4180787"/>
              <a:gd name="connsiteY2" fmla="*/ 4107 h 445451"/>
              <a:gd name="connsiteX3" fmla="*/ 4180787 w 4180787"/>
              <a:gd name="connsiteY3" fmla="*/ 436720 h 445451"/>
              <a:gd name="connsiteX4" fmla="*/ 1740284 w 4180787"/>
              <a:gd name="connsiteY4" fmla="*/ 304832 h 445451"/>
              <a:gd name="connsiteX5" fmla="*/ 0 w 4180787"/>
              <a:gd name="connsiteY5" fmla="*/ 436720 h 445451"/>
              <a:gd name="connsiteX6" fmla="*/ 0 w 4180787"/>
              <a:gd name="connsiteY6" fmla="*/ 4107 h 445451"/>
              <a:gd name="connsiteX0" fmla="*/ 0 w 4180787"/>
              <a:gd name="connsiteY0" fmla="*/ 4107 h 436720"/>
              <a:gd name="connsiteX1" fmla="*/ 1779968 w 4180787"/>
              <a:gd name="connsiteY1" fmla="*/ 241252 h 436720"/>
              <a:gd name="connsiteX2" fmla="*/ 4180787 w 4180787"/>
              <a:gd name="connsiteY2" fmla="*/ 4107 h 436720"/>
              <a:gd name="connsiteX3" fmla="*/ 4180787 w 4180787"/>
              <a:gd name="connsiteY3" fmla="*/ 436720 h 436720"/>
              <a:gd name="connsiteX4" fmla="*/ 1740284 w 4180787"/>
              <a:gd name="connsiteY4" fmla="*/ 304832 h 436720"/>
              <a:gd name="connsiteX5" fmla="*/ 0 w 4180787"/>
              <a:gd name="connsiteY5" fmla="*/ 436720 h 436720"/>
              <a:gd name="connsiteX6" fmla="*/ 0 w 4180787"/>
              <a:gd name="connsiteY6" fmla="*/ 4107 h 436720"/>
              <a:gd name="connsiteX0" fmla="*/ 0 w 4180787"/>
              <a:gd name="connsiteY0" fmla="*/ 4107 h 436720"/>
              <a:gd name="connsiteX1" fmla="*/ 1779968 w 4180787"/>
              <a:gd name="connsiteY1" fmla="*/ 241252 h 436720"/>
              <a:gd name="connsiteX2" fmla="*/ 4180787 w 4180787"/>
              <a:gd name="connsiteY2" fmla="*/ 4107 h 436720"/>
              <a:gd name="connsiteX3" fmla="*/ 4180787 w 4180787"/>
              <a:gd name="connsiteY3" fmla="*/ 436720 h 436720"/>
              <a:gd name="connsiteX4" fmla="*/ 1740284 w 4180787"/>
              <a:gd name="connsiteY4" fmla="*/ 304832 h 436720"/>
              <a:gd name="connsiteX5" fmla="*/ 0 w 4180787"/>
              <a:gd name="connsiteY5" fmla="*/ 436720 h 436720"/>
              <a:gd name="connsiteX6" fmla="*/ 0 w 4180787"/>
              <a:gd name="connsiteY6" fmla="*/ 4107 h 436720"/>
              <a:gd name="connsiteX0" fmla="*/ 0 w 4180787"/>
              <a:gd name="connsiteY0" fmla="*/ 0 h 432613"/>
              <a:gd name="connsiteX1" fmla="*/ 1779968 w 4180787"/>
              <a:gd name="connsiteY1" fmla="*/ 237145 h 432613"/>
              <a:gd name="connsiteX2" fmla="*/ 4180787 w 4180787"/>
              <a:gd name="connsiteY2" fmla="*/ 0 h 432613"/>
              <a:gd name="connsiteX3" fmla="*/ 4180787 w 4180787"/>
              <a:gd name="connsiteY3" fmla="*/ 432613 h 432613"/>
              <a:gd name="connsiteX4" fmla="*/ 1740284 w 4180787"/>
              <a:gd name="connsiteY4" fmla="*/ 300725 h 432613"/>
              <a:gd name="connsiteX5" fmla="*/ 0 w 4180787"/>
              <a:gd name="connsiteY5" fmla="*/ 432613 h 432613"/>
              <a:gd name="connsiteX6" fmla="*/ 0 w 4180787"/>
              <a:gd name="connsiteY6" fmla="*/ 0 h 432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80787" h="432613">
                <a:moveTo>
                  <a:pt x="0" y="0"/>
                </a:moveTo>
                <a:cubicBezTo>
                  <a:pt x="455759" y="126804"/>
                  <a:pt x="1083170" y="237145"/>
                  <a:pt x="1779968" y="237145"/>
                </a:cubicBezTo>
                <a:cubicBezTo>
                  <a:pt x="2476766" y="237145"/>
                  <a:pt x="3713158" y="116136"/>
                  <a:pt x="4180787" y="0"/>
                </a:cubicBezTo>
                <a:lnTo>
                  <a:pt x="4180787" y="432613"/>
                </a:lnTo>
                <a:cubicBezTo>
                  <a:pt x="3758675" y="303509"/>
                  <a:pt x="2437082" y="300725"/>
                  <a:pt x="1740284" y="300725"/>
                </a:cubicBezTo>
                <a:cubicBezTo>
                  <a:pt x="1043486" y="300725"/>
                  <a:pt x="357043" y="386721"/>
                  <a:pt x="0" y="432613"/>
                </a:cubicBezTo>
                <a:lnTo>
                  <a:pt x="0" y="0"/>
                </a:lnTo>
                <a:close/>
              </a:path>
            </a:pathLst>
          </a:custGeom>
          <a:solidFill>
            <a:srgbClr val="EAEAEA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sz="1350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20" name="矩形 1">
            <a:extLst>
              <a:ext uri="{FF2B5EF4-FFF2-40B4-BE49-F238E27FC236}">
                <a16:creationId xmlns="" xmlns:a16="http://schemas.microsoft.com/office/drawing/2014/main" id="{65D4FF18-BD6F-497D-AE97-0D1C7F036562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 rot="293950">
            <a:off x="3329374" y="1739993"/>
            <a:ext cx="2136662" cy="221094"/>
          </a:xfrm>
          <a:custGeom>
            <a:avLst/>
            <a:gdLst>
              <a:gd name="connsiteX0" fmla="*/ 0 w 4180787"/>
              <a:gd name="connsiteY0" fmla="*/ 0 h 432613"/>
              <a:gd name="connsiteX1" fmla="*/ 4180787 w 4180787"/>
              <a:gd name="connsiteY1" fmla="*/ 0 h 432613"/>
              <a:gd name="connsiteX2" fmla="*/ 4180787 w 4180787"/>
              <a:gd name="connsiteY2" fmla="*/ 432613 h 432613"/>
              <a:gd name="connsiteX3" fmla="*/ 0 w 4180787"/>
              <a:gd name="connsiteY3" fmla="*/ 432613 h 432613"/>
              <a:gd name="connsiteX4" fmla="*/ 0 w 4180787"/>
              <a:gd name="connsiteY4" fmla="*/ 0 h 432613"/>
              <a:gd name="connsiteX0" fmla="*/ 0 w 4180787"/>
              <a:gd name="connsiteY0" fmla="*/ 0 h 446239"/>
              <a:gd name="connsiteX1" fmla="*/ 4180787 w 4180787"/>
              <a:gd name="connsiteY1" fmla="*/ 0 h 446239"/>
              <a:gd name="connsiteX2" fmla="*/ 4180787 w 4180787"/>
              <a:gd name="connsiteY2" fmla="*/ 432613 h 446239"/>
              <a:gd name="connsiteX3" fmla="*/ 1797892 w 4180787"/>
              <a:gd name="connsiteY3" fmla="*/ 446239 h 446239"/>
              <a:gd name="connsiteX4" fmla="*/ 0 w 4180787"/>
              <a:gd name="connsiteY4" fmla="*/ 432613 h 446239"/>
              <a:gd name="connsiteX5" fmla="*/ 0 w 4180787"/>
              <a:gd name="connsiteY5" fmla="*/ 0 h 446239"/>
              <a:gd name="connsiteX0" fmla="*/ 0 w 4180787"/>
              <a:gd name="connsiteY0" fmla="*/ 3102 h 449341"/>
              <a:gd name="connsiteX1" fmla="*/ 1774422 w 4180787"/>
              <a:gd name="connsiteY1" fmla="*/ 0 h 449341"/>
              <a:gd name="connsiteX2" fmla="*/ 4180787 w 4180787"/>
              <a:gd name="connsiteY2" fmla="*/ 3102 h 449341"/>
              <a:gd name="connsiteX3" fmla="*/ 4180787 w 4180787"/>
              <a:gd name="connsiteY3" fmla="*/ 435715 h 449341"/>
              <a:gd name="connsiteX4" fmla="*/ 1797892 w 4180787"/>
              <a:gd name="connsiteY4" fmla="*/ 449341 h 449341"/>
              <a:gd name="connsiteX5" fmla="*/ 0 w 4180787"/>
              <a:gd name="connsiteY5" fmla="*/ 435715 h 449341"/>
              <a:gd name="connsiteX6" fmla="*/ 0 w 4180787"/>
              <a:gd name="connsiteY6" fmla="*/ 3102 h 449341"/>
              <a:gd name="connsiteX0" fmla="*/ 0 w 4180787"/>
              <a:gd name="connsiteY0" fmla="*/ 0 h 446239"/>
              <a:gd name="connsiteX1" fmla="*/ 1791064 w 4180787"/>
              <a:gd name="connsiteY1" fmla="*/ 191058 h 446239"/>
              <a:gd name="connsiteX2" fmla="*/ 4180787 w 4180787"/>
              <a:gd name="connsiteY2" fmla="*/ 0 h 446239"/>
              <a:gd name="connsiteX3" fmla="*/ 4180787 w 4180787"/>
              <a:gd name="connsiteY3" fmla="*/ 432613 h 446239"/>
              <a:gd name="connsiteX4" fmla="*/ 1797892 w 4180787"/>
              <a:gd name="connsiteY4" fmla="*/ 446239 h 446239"/>
              <a:gd name="connsiteX5" fmla="*/ 0 w 4180787"/>
              <a:gd name="connsiteY5" fmla="*/ 432613 h 446239"/>
              <a:gd name="connsiteX6" fmla="*/ 0 w 4180787"/>
              <a:gd name="connsiteY6" fmla="*/ 0 h 446239"/>
              <a:gd name="connsiteX0" fmla="*/ 0 w 4180787"/>
              <a:gd name="connsiteY0" fmla="*/ 0 h 432613"/>
              <a:gd name="connsiteX1" fmla="*/ 1791064 w 4180787"/>
              <a:gd name="connsiteY1" fmla="*/ 191058 h 432613"/>
              <a:gd name="connsiteX2" fmla="*/ 4180787 w 4180787"/>
              <a:gd name="connsiteY2" fmla="*/ 0 h 432613"/>
              <a:gd name="connsiteX3" fmla="*/ 4180787 w 4180787"/>
              <a:gd name="connsiteY3" fmla="*/ 432613 h 432613"/>
              <a:gd name="connsiteX4" fmla="*/ 1740284 w 4180787"/>
              <a:gd name="connsiteY4" fmla="*/ 300725 h 432613"/>
              <a:gd name="connsiteX5" fmla="*/ 0 w 4180787"/>
              <a:gd name="connsiteY5" fmla="*/ 432613 h 432613"/>
              <a:gd name="connsiteX6" fmla="*/ 0 w 4180787"/>
              <a:gd name="connsiteY6" fmla="*/ 0 h 432613"/>
              <a:gd name="connsiteX0" fmla="*/ 0 w 4180787"/>
              <a:gd name="connsiteY0" fmla="*/ 0 h 432613"/>
              <a:gd name="connsiteX1" fmla="*/ 1835870 w 4180787"/>
              <a:gd name="connsiteY1" fmla="*/ 187218 h 432613"/>
              <a:gd name="connsiteX2" fmla="*/ 4180787 w 4180787"/>
              <a:gd name="connsiteY2" fmla="*/ 0 h 432613"/>
              <a:gd name="connsiteX3" fmla="*/ 4180787 w 4180787"/>
              <a:gd name="connsiteY3" fmla="*/ 432613 h 432613"/>
              <a:gd name="connsiteX4" fmla="*/ 1740284 w 4180787"/>
              <a:gd name="connsiteY4" fmla="*/ 300725 h 432613"/>
              <a:gd name="connsiteX5" fmla="*/ 0 w 4180787"/>
              <a:gd name="connsiteY5" fmla="*/ 432613 h 432613"/>
              <a:gd name="connsiteX6" fmla="*/ 0 w 4180787"/>
              <a:gd name="connsiteY6" fmla="*/ 0 h 432613"/>
              <a:gd name="connsiteX0" fmla="*/ 0 w 4180787"/>
              <a:gd name="connsiteY0" fmla="*/ 4908 h 437521"/>
              <a:gd name="connsiteX1" fmla="*/ 1835870 w 4180787"/>
              <a:gd name="connsiteY1" fmla="*/ 192126 h 437521"/>
              <a:gd name="connsiteX2" fmla="*/ 4180787 w 4180787"/>
              <a:gd name="connsiteY2" fmla="*/ 4908 h 437521"/>
              <a:gd name="connsiteX3" fmla="*/ 4180787 w 4180787"/>
              <a:gd name="connsiteY3" fmla="*/ 437521 h 437521"/>
              <a:gd name="connsiteX4" fmla="*/ 1740284 w 4180787"/>
              <a:gd name="connsiteY4" fmla="*/ 305633 h 437521"/>
              <a:gd name="connsiteX5" fmla="*/ 0 w 4180787"/>
              <a:gd name="connsiteY5" fmla="*/ 437521 h 437521"/>
              <a:gd name="connsiteX6" fmla="*/ 0 w 4180787"/>
              <a:gd name="connsiteY6" fmla="*/ 4908 h 437521"/>
              <a:gd name="connsiteX0" fmla="*/ 0 w 4180787"/>
              <a:gd name="connsiteY0" fmla="*/ 4908 h 446252"/>
              <a:gd name="connsiteX1" fmla="*/ 1835870 w 4180787"/>
              <a:gd name="connsiteY1" fmla="*/ 192126 h 446252"/>
              <a:gd name="connsiteX2" fmla="*/ 4180787 w 4180787"/>
              <a:gd name="connsiteY2" fmla="*/ 4908 h 446252"/>
              <a:gd name="connsiteX3" fmla="*/ 4180787 w 4180787"/>
              <a:gd name="connsiteY3" fmla="*/ 437521 h 446252"/>
              <a:gd name="connsiteX4" fmla="*/ 1740284 w 4180787"/>
              <a:gd name="connsiteY4" fmla="*/ 305633 h 446252"/>
              <a:gd name="connsiteX5" fmla="*/ 0 w 4180787"/>
              <a:gd name="connsiteY5" fmla="*/ 437521 h 446252"/>
              <a:gd name="connsiteX6" fmla="*/ 0 w 4180787"/>
              <a:gd name="connsiteY6" fmla="*/ 4908 h 446252"/>
              <a:gd name="connsiteX0" fmla="*/ 0 w 4180787"/>
              <a:gd name="connsiteY0" fmla="*/ 4107 h 445451"/>
              <a:gd name="connsiteX1" fmla="*/ 1779968 w 4180787"/>
              <a:gd name="connsiteY1" fmla="*/ 241252 h 445451"/>
              <a:gd name="connsiteX2" fmla="*/ 4180787 w 4180787"/>
              <a:gd name="connsiteY2" fmla="*/ 4107 h 445451"/>
              <a:gd name="connsiteX3" fmla="*/ 4180787 w 4180787"/>
              <a:gd name="connsiteY3" fmla="*/ 436720 h 445451"/>
              <a:gd name="connsiteX4" fmla="*/ 1740284 w 4180787"/>
              <a:gd name="connsiteY4" fmla="*/ 304832 h 445451"/>
              <a:gd name="connsiteX5" fmla="*/ 0 w 4180787"/>
              <a:gd name="connsiteY5" fmla="*/ 436720 h 445451"/>
              <a:gd name="connsiteX6" fmla="*/ 0 w 4180787"/>
              <a:gd name="connsiteY6" fmla="*/ 4107 h 445451"/>
              <a:gd name="connsiteX0" fmla="*/ 0 w 4180787"/>
              <a:gd name="connsiteY0" fmla="*/ 4107 h 445451"/>
              <a:gd name="connsiteX1" fmla="*/ 1779968 w 4180787"/>
              <a:gd name="connsiteY1" fmla="*/ 241252 h 445451"/>
              <a:gd name="connsiteX2" fmla="*/ 4180787 w 4180787"/>
              <a:gd name="connsiteY2" fmla="*/ 4107 h 445451"/>
              <a:gd name="connsiteX3" fmla="*/ 4180787 w 4180787"/>
              <a:gd name="connsiteY3" fmla="*/ 436720 h 445451"/>
              <a:gd name="connsiteX4" fmla="*/ 1740284 w 4180787"/>
              <a:gd name="connsiteY4" fmla="*/ 304832 h 445451"/>
              <a:gd name="connsiteX5" fmla="*/ 0 w 4180787"/>
              <a:gd name="connsiteY5" fmla="*/ 436720 h 445451"/>
              <a:gd name="connsiteX6" fmla="*/ 0 w 4180787"/>
              <a:gd name="connsiteY6" fmla="*/ 4107 h 445451"/>
              <a:gd name="connsiteX0" fmla="*/ 0 w 4180787"/>
              <a:gd name="connsiteY0" fmla="*/ 4107 h 436720"/>
              <a:gd name="connsiteX1" fmla="*/ 1779968 w 4180787"/>
              <a:gd name="connsiteY1" fmla="*/ 241252 h 436720"/>
              <a:gd name="connsiteX2" fmla="*/ 4180787 w 4180787"/>
              <a:gd name="connsiteY2" fmla="*/ 4107 h 436720"/>
              <a:gd name="connsiteX3" fmla="*/ 4180787 w 4180787"/>
              <a:gd name="connsiteY3" fmla="*/ 436720 h 436720"/>
              <a:gd name="connsiteX4" fmla="*/ 1740284 w 4180787"/>
              <a:gd name="connsiteY4" fmla="*/ 304832 h 436720"/>
              <a:gd name="connsiteX5" fmla="*/ 0 w 4180787"/>
              <a:gd name="connsiteY5" fmla="*/ 436720 h 436720"/>
              <a:gd name="connsiteX6" fmla="*/ 0 w 4180787"/>
              <a:gd name="connsiteY6" fmla="*/ 4107 h 436720"/>
              <a:gd name="connsiteX0" fmla="*/ 0 w 4180787"/>
              <a:gd name="connsiteY0" fmla="*/ 4107 h 436720"/>
              <a:gd name="connsiteX1" fmla="*/ 1779968 w 4180787"/>
              <a:gd name="connsiteY1" fmla="*/ 241252 h 436720"/>
              <a:gd name="connsiteX2" fmla="*/ 4180787 w 4180787"/>
              <a:gd name="connsiteY2" fmla="*/ 4107 h 436720"/>
              <a:gd name="connsiteX3" fmla="*/ 4180787 w 4180787"/>
              <a:gd name="connsiteY3" fmla="*/ 436720 h 436720"/>
              <a:gd name="connsiteX4" fmla="*/ 1740284 w 4180787"/>
              <a:gd name="connsiteY4" fmla="*/ 304832 h 436720"/>
              <a:gd name="connsiteX5" fmla="*/ 0 w 4180787"/>
              <a:gd name="connsiteY5" fmla="*/ 436720 h 436720"/>
              <a:gd name="connsiteX6" fmla="*/ 0 w 4180787"/>
              <a:gd name="connsiteY6" fmla="*/ 4107 h 436720"/>
              <a:gd name="connsiteX0" fmla="*/ 0 w 4180787"/>
              <a:gd name="connsiteY0" fmla="*/ 0 h 432613"/>
              <a:gd name="connsiteX1" fmla="*/ 1779968 w 4180787"/>
              <a:gd name="connsiteY1" fmla="*/ 237145 h 432613"/>
              <a:gd name="connsiteX2" fmla="*/ 4180787 w 4180787"/>
              <a:gd name="connsiteY2" fmla="*/ 0 h 432613"/>
              <a:gd name="connsiteX3" fmla="*/ 4180787 w 4180787"/>
              <a:gd name="connsiteY3" fmla="*/ 432613 h 432613"/>
              <a:gd name="connsiteX4" fmla="*/ 1740284 w 4180787"/>
              <a:gd name="connsiteY4" fmla="*/ 300725 h 432613"/>
              <a:gd name="connsiteX5" fmla="*/ 0 w 4180787"/>
              <a:gd name="connsiteY5" fmla="*/ 432613 h 432613"/>
              <a:gd name="connsiteX6" fmla="*/ 0 w 4180787"/>
              <a:gd name="connsiteY6" fmla="*/ 0 h 432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80787" h="432613">
                <a:moveTo>
                  <a:pt x="0" y="0"/>
                </a:moveTo>
                <a:cubicBezTo>
                  <a:pt x="455759" y="126804"/>
                  <a:pt x="1083170" y="237145"/>
                  <a:pt x="1779968" y="237145"/>
                </a:cubicBezTo>
                <a:cubicBezTo>
                  <a:pt x="2476766" y="237145"/>
                  <a:pt x="3713158" y="116136"/>
                  <a:pt x="4180787" y="0"/>
                </a:cubicBezTo>
                <a:lnTo>
                  <a:pt x="4180787" y="432613"/>
                </a:lnTo>
                <a:cubicBezTo>
                  <a:pt x="3758675" y="303509"/>
                  <a:pt x="2437082" y="300725"/>
                  <a:pt x="1740284" y="300725"/>
                </a:cubicBezTo>
                <a:cubicBezTo>
                  <a:pt x="1043486" y="300725"/>
                  <a:pt x="357043" y="386721"/>
                  <a:pt x="0" y="432613"/>
                </a:cubicBezTo>
                <a:lnTo>
                  <a:pt x="0" y="0"/>
                </a:lnTo>
                <a:close/>
              </a:path>
            </a:pathLst>
          </a:custGeom>
          <a:solidFill>
            <a:srgbClr val="EAEAEA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sz="1350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="" xmlns:a16="http://schemas.microsoft.com/office/drawing/2014/main" id="{80FA7023-80C0-4F80-8FA8-C9169E5B8280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2842751" y="1421777"/>
            <a:ext cx="521215" cy="521215"/>
          </a:xfrm>
          <a:prstGeom prst="ellipse">
            <a:avLst/>
          </a:prstGeom>
          <a:blipFill>
            <a:blip r:embed="rId21"/>
            <a:stretch>
              <a:fillRect/>
            </a:stretch>
          </a:blipFill>
          <a:ln w="57150" cap="flat" cmpd="sng" algn="ctr">
            <a:solidFill>
              <a:schemeClr val="accent1">
                <a:lumMod val="40000"/>
                <a:lumOff val="60000"/>
              </a:schemeClr>
            </a:solidFill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r>
              <a:rPr lang="en-US" sz="2400" b="1" kern="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01</a:t>
            </a:r>
          </a:p>
        </p:txBody>
      </p:sp>
      <p:sp>
        <p:nvSpPr>
          <p:cNvPr id="22" name="矩形 1">
            <a:extLst>
              <a:ext uri="{FF2B5EF4-FFF2-40B4-BE49-F238E27FC236}">
                <a16:creationId xmlns="" xmlns:a16="http://schemas.microsoft.com/office/drawing/2014/main" id="{FAF61627-17FE-4C47-8C89-FDF5D93226EE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 rot="20453418">
            <a:off x="2875839" y="2297201"/>
            <a:ext cx="2563754" cy="282131"/>
          </a:xfrm>
          <a:custGeom>
            <a:avLst/>
            <a:gdLst>
              <a:gd name="connsiteX0" fmla="*/ 0 w 4180787"/>
              <a:gd name="connsiteY0" fmla="*/ 0 h 432613"/>
              <a:gd name="connsiteX1" fmla="*/ 4180787 w 4180787"/>
              <a:gd name="connsiteY1" fmla="*/ 0 h 432613"/>
              <a:gd name="connsiteX2" fmla="*/ 4180787 w 4180787"/>
              <a:gd name="connsiteY2" fmla="*/ 432613 h 432613"/>
              <a:gd name="connsiteX3" fmla="*/ 0 w 4180787"/>
              <a:gd name="connsiteY3" fmla="*/ 432613 h 432613"/>
              <a:gd name="connsiteX4" fmla="*/ 0 w 4180787"/>
              <a:gd name="connsiteY4" fmla="*/ 0 h 432613"/>
              <a:gd name="connsiteX0" fmla="*/ 0 w 4180787"/>
              <a:gd name="connsiteY0" fmla="*/ 0 h 446239"/>
              <a:gd name="connsiteX1" fmla="*/ 4180787 w 4180787"/>
              <a:gd name="connsiteY1" fmla="*/ 0 h 446239"/>
              <a:gd name="connsiteX2" fmla="*/ 4180787 w 4180787"/>
              <a:gd name="connsiteY2" fmla="*/ 432613 h 446239"/>
              <a:gd name="connsiteX3" fmla="*/ 1797892 w 4180787"/>
              <a:gd name="connsiteY3" fmla="*/ 446239 h 446239"/>
              <a:gd name="connsiteX4" fmla="*/ 0 w 4180787"/>
              <a:gd name="connsiteY4" fmla="*/ 432613 h 446239"/>
              <a:gd name="connsiteX5" fmla="*/ 0 w 4180787"/>
              <a:gd name="connsiteY5" fmla="*/ 0 h 446239"/>
              <a:gd name="connsiteX0" fmla="*/ 0 w 4180787"/>
              <a:gd name="connsiteY0" fmla="*/ 3102 h 449341"/>
              <a:gd name="connsiteX1" fmla="*/ 1774422 w 4180787"/>
              <a:gd name="connsiteY1" fmla="*/ 0 h 449341"/>
              <a:gd name="connsiteX2" fmla="*/ 4180787 w 4180787"/>
              <a:gd name="connsiteY2" fmla="*/ 3102 h 449341"/>
              <a:gd name="connsiteX3" fmla="*/ 4180787 w 4180787"/>
              <a:gd name="connsiteY3" fmla="*/ 435715 h 449341"/>
              <a:gd name="connsiteX4" fmla="*/ 1797892 w 4180787"/>
              <a:gd name="connsiteY4" fmla="*/ 449341 h 449341"/>
              <a:gd name="connsiteX5" fmla="*/ 0 w 4180787"/>
              <a:gd name="connsiteY5" fmla="*/ 435715 h 449341"/>
              <a:gd name="connsiteX6" fmla="*/ 0 w 4180787"/>
              <a:gd name="connsiteY6" fmla="*/ 3102 h 449341"/>
              <a:gd name="connsiteX0" fmla="*/ 0 w 4180787"/>
              <a:gd name="connsiteY0" fmla="*/ 0 h 446239"/>
              <a:gd name="connsiteX1" fmla="*/ 1791064 w 4180787"/>
              <a:gd name="connsiteY1" fmla="*/ 191058 h 446239"/>
              <a:gd name="connsiteX2" fmla="*/ 4180787 w 4180787"/>
              <a:gd name="connsiteY2" fmla="*/ 0 h 446239"/>
              <a:gd name="connsiteX3" fmla="*/ 4180787 w 4180787"/>
              <a:gd name="connsiteY3" fmla="*/ 432613 h 446239"/>
              <a:gd name="connsiteX4" fmla="*/ 1797892 w 4180787"/>
              <a:gd name="connsiteY4" fmla="*/ 446239 h 446239"/>
              <a:gd name="connsiteX5" fmla="*/ 0 w 4180787"/>
              <a:gd name="connsiteY5" fmla="*/ 432613 h 446239"/>
              <a:gd name="connsiteX6" fmla="*/ 0 w 4180787"/>
              <a:gd name="connsiteY6" fmla="*/ 0 h 446239"/>
              <a:gd name="connsiteX0" fmla="*/ 0 w 4180787"/>
              <a:gd name="connsiteY0" fmla="*/ 0 h 432613"/>
              <a:gd name="connsiteX1" fmla="*/ 1791064 w 4180787"/>
              <a:gd name="connsiteY1" fmla="*/ 191058 h 432613"/>
              <a:gd name="connsiteX2" fmla="*/ 4180787 w 4180787"/>
              <a:gd name="connsiteY2" fmla="*/ 0 h 432613"/>
              <a:gd name="connsiteX3" fmla="*/ 4180787 w 4180787"/>
              <a:gd name="connsiteY3" fmla="*/ 432613 h 432613"/>
              <a:gd name="connsiteX4" fmla="*/ 1740284 w 4180787"/>
              <a:gd name="connsiteY4" fmla="*/ 300725 h 432613"/>
              <a:gd name="connsiteX5" fmla="*/ 0 w 4180787"/>
              <a:gd name="connsiteY5" fmla="*/ 432613 h 432613"/>
              <a:gd name="connsiteX6" fmla="*/ 0 w 4180787"/>
              <a:gd name="connsiteY6" fmla="*/ 0 h 432613"/>
              <a:gd name="connsiteX0" fmla="*/ 0 w 4180787"/>
              <a:gd name="connsiteY0" fmla="*/ 0 h 432613"/>
              <a:gd name="connsiteX1" fmla="*/ 1835870 w 4180787"/>
              <a:gd name="connsiteY1" fmla="*/ 187218 h 432613"/>
              <a:gd name="connsiteX2" fmla="*/ 4180787 w 4180787"/>
              <a:gd name="connsiteY2" fmla="*/ 0 h 432613"/>
              <a:gd name="connsiteX3" fmla="*/ 4180787 w 4180787"/>
              <a:gd name="connsiteY3" fmla="*/ 432613 h 432613"/>
              <a:gd name="connsiteX4" fmla="*/ 1740284 w 4180787"/>
              <a:gd name="connsiteY4" fmla="*/ 300725 h 432613"/>
              <a:gd name="connsiteX5" fmla="*/ 0 w 4180787"/>
              <a:gd name="connsiteY5" fmla="*/ 432613 h 432613"/>
              <a:gd name="connsiteX6" fmla="*/ 0 w 4180787"/>
              <a:gd name="connsiteY6" fmla="*/ 0 h 432613"/>
              <a:gd name="connsiteX0" fmla="*/ 0 w 4180787"/>
              <a:gd name="connsiteY0" fmla="*/ 4908 h 437521"/>
              <a:gd name="connsiteX1" fmla="*/ 1835870 w 4180787"/>
              <a:gd name="connsiteY1" fmla="*/ 192126 h 437521"/>
              <a:gd name="connsiteX2" fmla="*/ 4180787 w 4180787"/>
              <a:gd name="connsiteY2" fmla="*/ 4908 h 437521"/>
              <a:gd name="connsiteX3" fmla="*/ 4180787 w 4180787"/>
              <a:gd name="connsiteY3" fmla="*/ 437521 h 437521"/>
              <a:gd name="connsiteX4" fmla="*/ 1740284 w 4180787"/>
              <a:gd name="connsiteY4" fmla="*/ 305633 h 437521"/>
              <a:gd name="connsiteX5" fmla="*/ 0 w 4180787"/>
              <a:gd name="connsiteY5" fmla="*/ 437521 h 437521"/>
              <a:gd name="connsiteX6" fmla="*/ 0 w 4180787"/>
              <a:gd name="connsiteY6" fmla="*/ 4908 h 437521"/>
              <a:gd name="connsiteX0" fmla="*/ 0 w 4180787"/>
              <a:gd name="connsiteY0" fmla="*/ 4908 h 446252"/>
              <a:gd name="connsiteX1" fmla="*/ 1835870 w 4180787"/>
              <a:gd name="connsiteY1" fmla="*/ 192126 h 446252"/>
              <a:gd name="connsiteX2" fmla="*/ 4180787 w 4180787"/>
              <a:gd name="connsiteY2" fmla="*/ 4908 h 446252"/>
              <a:gd name="connsiteX3" fmla="*/ 4180787 w 4180787"/>
              <a:gd name="connsiteY3" fmla="*/ 437521 h 446252"/>
              <a:gd name="connsiteX4" fmla="*/ 1740284 w 4180787"/>
              <a:gd name="connsiteY4" fmla="*/ 305633 h 446252"/>
              <a:gd name="connsiteX5" fmla="*/ 0 w 4180787"/>
              <a:gd name="connsiteY5" fmla="*/ 437521 h 446252"/>
              <a:gd name="connsiteX6" fmla="*/ 0 w 4180787"/>
              <a:gd name="connsiteY6" fmla="*/ 4908 h 446252"/>
              <a:gd name="connsiteX0" fmla="*/ 0 w 4180787"/>
              <a:gd name="connsiteY0" fmla="*/ 4107 h 445451"/>
              <a:gd name="connsiteX1" fmla="*/ 1779968 w 4180787"/>
              <a:gd name="connsiteY1" fmla="*/ 241252 h 445451"/>
              <a:gd name="connsiteX2" fmla="*/ 4180787 w 4180787"/>
              <a:gd name="connsiteY2" fmla="*/ 4107 h 445451"/>
              <a:gd name="connsiteX3" fmla="*/ 4180787 w 4180787"/>
              <a:gd name="connsiteY3" fmla="*/ 436720 h 445451"/>
              <a:gd name="connsiteX4" fmla="*/ 1740284 w 4180787"/>
              <a:gd name="connsiteY4" fmla="*/ 304832 h 445451"/>
              <a:gd name="connsiteX5" fmla="*/ 0 w 4180787"/>
              <a:gd name="connsiteY5" fmla="*/ 436720 h 445451"/>
              <a:gd name="connsiteX6" fmla="*/ 0 w 4180787"/>
              <a:gd name="connsiteY6" fmla="*/ 4107 h 445451"/>
              <a:gd name="connsiteX0" fmla="*/ 0 w 4180787"/>
              <a:gd name="connsiteY0" fmla="*/ 4107 h 445451"/>
              <a:gd name="connsiteX1" fmla="*/ 1779968 w 4180787"/>
              <a:gd name="connsiteY1" fmla="*/ 241252 h 445451"/>
              <a:gd name="connsiteX2" fmla="*/ 4180787 w 4180787"/>
              <a:gd name="connsiteY2" fmla="*/ 4107 h 445451"/>
              <a:gd name="connsiteX3" fmla="*/ 4180787 w 4180787"/>
              <a:gd name="connsiteY3" fmla="*/ 436720 h 445451"/>
              <a:gd name="connsiteX4" fmla="*/ 1740284 w 4180787"/>
              <a:gd name="connsiteY4" fmla="*/ 304832 h 445451"/>
              <a:gd name="connsiteX5" fmla="*/ 0 w 4180787"/>
              <a:gd name="connsiteY5" fmla="*/ 436720 h 445451"/>
              <a:gd name="connsiteX6" fmla="*/ 0 w 4180787"/>
              <a:gd name="connsiteY6" fmla="*/ 4107 h 445451"/>
              <a:gd name="connsiteX0" fmla="*/ 0 w 4180787"/>
              <a:gd name="connsiteY0" fmla="*/ 4107 h 436720"/>
              <a:gd name="connsiteX1" fmla="*/ 1779968 w 4180787"/>
              <a:gd name="connsiteY1" fmla="*/ 241252 h 436720"/>
              <a:gd name="connsiteX2" fmla="*/ 4180787 w 4180787"/>
              <a:gd name="connsiteY2" fmla="*/ 4107 h 436720"/>
              <a:gd name="connsiteX3" fmla="*/ 4180787 w 4180787"/>
              <a:gd name="connsiteY3" fmla="*/ 436720 h 436720"/>
              <a:gd name="connsiteX4" fmla="*/ 1740284 w 4180787"/>
              <a:gd name="connsiteY4" fmla="*/ 304832 h 436720"/>
              <a:gd name="connsiteX5" fmla="*/ 0 w 4180787"/>
              <a:gd name="connsiteY5" fmla="*/ 436720 h 436720"/>
              <a:gd name="connsiteX6" fmla="*/ 0 w 4180787"/>
              <a:gd name="connsiteY6" fmla="*/ 4107 h 436720"/>
              <a:gd name="connsiteX0" fmla="*/ 0 w 4180787"/>
              <a:gd name="connsiteY0" fmla="*/ 4107 h 436720"/>
              <a:gd name="connsiteX1" fmla="*/ 1779968 w 4180787"/>
              <a:gd name="connsiteY1" fmla="*/ 241252 h 436720"/>
              <a:gd name="connsiteX2" fmla="*/ 4180787 w 4180787"/>
              <a:gd name="connsiteY2" fmla="*/ 4107 h 436720"/>
              <a:gd name="connsiteX3" fmla="*/ 4180787 w 4180787"/>
              <a:gd name="connsiteY3" fmla="*/ 436720 h 436720"/>
              <a:gd name="connsiteX4" fmla="*/ 1740284 w 4180787"/>
              <a:gd name="connsiteY4" fmla="*/ 304832 h 436720"/>
              <a:gd name="connsiteX5" fmla="*/ 0 w 4180787"/>
              <a:gd name="connsiteY5" fmla="*/ 436720 h 436720"/>
              <a:gd name="connsiteX6" fmla="*/ 0 w 4180787"/>
              <a:gd name="connsiteY6" fmla="*/ 4107 h 436720"/>
              <a:gd name="connsiteX0" fmla="*/ 0 w 4180787"/>
              <a:gd name="connsiteY0" fmla="*/ 0 h 432613"/>
              <a:gd name="connsiteX1" fmla="*/ 1779968 w 4180787"/>
              <a:gd name="connsiteY1" fmla="*/ 237145 h 432613"/>
              <a:gd name="connsiteX2" fmla="*/ 4180787 w 4180787"/>
              <a:gd name="connsiteY2" fmla="*/ 0 h 432613"/>
              <a:gd name="connsiteX3" fmla="*/ 4180787 w 4180787"/>
              <a:gd name="connsiteY3" fmla="*/ 432613 h 432613"/>
              <a:gd name="connsiteX4" fmla="*/ 1740284 w 4180787"/>
              <a:gd name="connsiteY4" fmla="*/ 300725 h 432613"/>
              <a:gd name="connsiteX5" fmla="*/ 0 w 4180787"/>
              <a:gd name="connsiteY5" fmla="*/ 432613 h 432613"/>
              <a:gd name="connsiteX6" fmla="*/ 0 w 4180787"/>
              <a:gd name="connsiteY6" fmla="*/ 0 h 432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80787" h="432613">
                <a:moveTo>
                  <a:pt x="0" y="0"/>
                </a:moveTo>
                <a:cubicBezTo>
                  <a:pt x="455759" y="126804"/>
                  <a:pt x="1083170" y="237145"/>
                  <a:pt x="1779968" y="237145"/>
                </a:cubicBezTo>
                <a:cubicBezTo>
                  <a:pt x="2476766" y="237145"/>
                  <a:pt x="3713158" y="116136"/>
                  <a:pt x="4180787" y="0"/>
                </a:cubicBezTo>
                <a:lnTo>
                  <a:pt x="4180787" y="432613"/>
                </a:lnTo>
                <a:cubicBezTo>
                  <a:pt x="3758675" y="303509"/>
                  <a:pt x="2437082" y="300725"/>
                  <a:pt x="1740284" y="300725"/>
                </a:cubicBezTo>
                <a:cubicBezTo>
                  <a:pt x="1043486" y="300725"/>
                  <a:pt x="357043" y="386721"/>
                  <a:pt x="0" y="432613"/>
                </a:cubicBezTo>
                <a:lnTo>
                  <a:pt x="0" y="0"/>
                </a:lnTo>
                <a:close/>
              </a:path>
            </a:pathLst>
          </a:custGeom>
          <a:solidFill>
            <a:srgbClr val="EAEAEA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sz="1350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="" xmlns:a16="http://schemas.microsoft.com/office/drawing/2014/main" id="{35E99484-50D8-47C1-8E74-0B41BDA1B747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2513374" y="2456959"/>
            <a:ext cx="748773" cy="748773"/>
          </a:xfrm>
          <a:prstGeom prst="ellipse">
            <a:avLst/>
          </a:prstGeom>
          <a:blipFill>
            <a:blip r:embed="rId21"/>
            <a:stretch>
              <a:fillRect/>
            </a:stretch>
          </a:blipFill>
          <a:ln w="57150" cap="flat" cmpd="sng" algn="ctr">
            <a:solidFill>
              <a:schemeClr val="accent1">
                <a:lumMod val="40000"/>
                <a:lumOff val="60000"/>
              </a:schemeClr>
            </a:solidFill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r>
              <a:rPr lang="en-US" sz="2700" b="1" kern="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03</a:t>
            </a:r>
          </a:p>
        </p:txBody>
      </p:sp>
      <p:sp>
        <p:nvSpPr>
          <p:cNvPr id="24" name="椭圆 23">
            <a:extLst>
              <a:ext uri="{FF2B5EF4-FFF2-40B4-BE49-F238E27FC236}">
                <a16:creationId xmlns="" xmlns:a16="http://schemas.microsoft.com/office/drawing/2014/main" id="{E310ACA5-6F80-4B60-AF21-24D3DAF63EE6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5337418" y="1519389"/>
            <a:ext cx="748773" cy="748773"/>
          </a:xfrm>
          <a:prstGeom prst="ellipse">
            <a:avLst/>
          </a:prstGeom>
          <a:blipFill>
            <a:blip r:embed="rId21"/>
            <a:stretch>
              <a:fillRect/>
            </a:stretch>
          </a:blipFill>
          <a:ln w="57150" cap="flat" cmpd="sng" algn="ctr">
            <a:solidFill>
              <a:schemeClr val="accent1">
                <a:lumMod val="40000"/>
                <a:lumOff val="60000"/>
              </a:schemeClr>
            </a:solidFill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r>
              <a:rPr lang="en-US" sz="2700" b="1" kern="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02</a:t>
            </a:r>
          </a:p>
        </p:txBody>
      </p:sp>
      <p:sp>
        <p:nvSpPr>
          <p:cNvPr id="25" name="椭圆 24">
            <a:extLst>
              <a:ext uri="{FF2B5EF4-FFF2-40B4-BE49-F238E27FC236}">
                <a16:creationId xmlns="" xmlns:a16="http://schemas.microsoft.com/office/drawing/2014/main" id="{F4393054-20C3-47EB-810D-3DB9D496CC33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4693216" y="2830793"/>
            <a:ext cx="505637" cy="505637"/>
          </a:xfrm>
          <a:prstGeom prst="ellipse">
            <a:avLst/>
          </a:prstGeom>
          <a:blipFill>
            <a:blip r:embed="rId21"/>
            <a:stretch>
              <a:fillRect/>
            </a:stretch>
          </a:blipFill>
          <a:ln w="57150" cap="flat" cmpd="sng" algn="ctr">
            <a:solidFill>
              <a:schemeClr val="accent1">
                <a:lumMod val="40000"/>
                <a:lumOff val="60000"/>
              </a:schemeClr>
            </a:solidFill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r>
              <a:rPr lang="en-US" sz="2100" b="1" kern="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04</a:t>
            </a:r>
          </a:p>
        </p:txBody>
      </p:sp>
      <p:sp>
        <p:nvSpPr>
          <p:cNvPr id="26" name="椭圆 25">
            <a:extLst>
              <a:ext uri="{FF2B5EF4-FFF2-40B4-BE49-F238E27FC236}">
                <a16:creationId xmlns="" xmlns:a16="http://schemas.microsoft.com/office/drawing/2014/main" id="{32E21CCC-BEB5-44A2-98B6-393B0A0E54CC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3553003" y="3478354"/>
            <a:ext cx="748773" cy="748773"/>
          </a:xfrm>
          <a:prstGeom prst="ellipse">
            <a:avLst/>
          </a:prstGeom>
          <a:blipFill>
            <a:blip r:embed="rId21"/>
            <a:stretch>
              <a:fillRect/>
            </a:stretch>
          </a:blipFill>
          <a:ln w="57150" cap="flat" cmpd="sng" algn="ctr">
            <a:solidFill>
              <a:schemeClr val="accent1">
                <a:lumMod val="40000"/>
                <a:lumOff val="60000"/>
              </a:schemeClr>
            </a:solidFill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r>
              <a:rPr lang="en-US" sz="2700" b="1" kern="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05</a:t>
            </a:r>
          </a:p>
        </p:txBody>
      </p:sp>
      <p:sp>
        <p:nvSpPr>
          <p:cNvPr id="27" name="KSO_GT1">
            <a:extLst>
              <a:ext uri="{FF2B5EF4-FFF2-40B4-BE49-F238E27FC236}">
                <a16:creationId xmlns="" xmlns:a16="http://schemas.microsoft.com/office/drawing/2014/main" id="{0B87422E-E5FE-44E3-A220-87861D54EB77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2264002" y="1910637"/>
            <a:ext cx="1588218" cy="546147"/>
          </a:xfrm>
          <a:prstGeom prst="rect">
            <a:avLst/>
          </a:prstGeom>
          <a:noFill/>
        </p:spPr>
        <p:txBody>
          <a:bodyPr wrap="square" lIns="0" tIns="0" rIns="0" bIns="0" rtlCol="0" anchor="ctr" anchorCtr="1">
            <a:norm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350" kern="0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点击此处添加文本</a:t>
            </a:r>
          </a:p>
        </p:txBody>
      </p:sp>
      <p:sp>
        <p:nvSpPr>
          <p:cNvPr id="28" name="KSO_GT3">
            <a:extLst>
              <a:ext uri="{FF2B5EF4-FFF2-40B4-BE49-F238E27FC236}">
                <a16:creationId xmlns="" xmlns:a16="http://schemas.microsoft.com/office/drawing/2014/main" id="{985E9CDA-227A-4EAD-9630-CBAE9B0AC4AE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1810840" y="3206781"/>
            <a:ext cx="1588217" cy="546147"/>
          </a:xfrm>
          <a:prstGeom prst="rect">
            <a:avLst/>
          </a:prstGeom>
          <a:noFill/>
        </p:spPr>
        <p:txBody>
          <a:bodyPr wrap="square" lIns="0" tIns="0" rIns="0" bIns="0" rtlCol="0" anchor="ctr" anchorCtr="1">
            <a:norm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350" kern="0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点击此处添加文本</a:t>
            </a:r>
          </a:p>
        </p:txBody>
      </p:sp>
      <p:sp>
        <p:nvSpPr>
          <p:cNvPr id="29" name="KSO_GT2">
            <a:extLst>
              <a:ext uri="{FF2B5EF4-FFF2-40B4-BE49-F238E27FC236}">
                <a16:creationId xmlns="" xmlns:a16="http://schemas.microsoft.com/office/drawing/2014/main" id="{843FA122-5CC2-42CB-85C9-87F09D80AE3B}"/>
              </a:ext>
            </a:extLst>
          </p:cNvPr>
          <p:cNvSpPr txBox="1"/>
          <p:nvPr>
            <p:custDataLst>
              <p:tags r:id="rId14"/>
            </p:custDataLst>
          </p:nvPr>
        </p:nvSpPr>
        <p:spPr>
          <a:xfrm>
            <a:off x="4890094" y="2279773"/>
            <a:ext cx="1588218" cy="546147"/>
          </a:xfrm>
          <a:prstGeom prst="rect">
            <a:avLst/>
          </a:prstGeom>
          <a:noFill/>
        </p:spPr>
        <p:txBody>
          <a:bodyPr wrap="square" lIns="0" tIns="0" rIns="0" bIns="0" rtlCol="0" anchor="ctr" anchorCtr="1">
            <a:norm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350" kern="0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点击此处添加文本</a:t>
            </a:r>
          </a:p>
        </p:txBody>
      </p:sp>
      <p:sp>
        <p:nvSpPr>
          <p:cNvPr id="30" name="KSO_GT4">
            <a:extLst>
              <a:ext uri="{FF2B5EF4-FFF2-40B4-BE49-F238E27FC236}">
                <a16:creationId xmlns="" xmlns:a16="http://schemas.microsoft.com/office/drawing/2014/main" id="{4480DB1D-D79A-4735-B9BE-69DCDC7B7159}"/>
              </a:ext>
            </a:extLst>
          </p:cNvPr>
          <p:cNvSpPr txBox="1"/>
          <p:nvPr>
            <p:custDataLst>
              <p:tags r:id="rId15"/>
            </p:custDataLst>
          </p:nvPr>
        </p:nvSpPr>
        <p:spPr>
          <a:xfrm>
            <a:off x="5198854" y="2844668"/>
            <a:ext cx="1494226" cy="705440"/>
          </a:xfrm>
          <a:prstGeom prst="rect">
            <a:avLst/>
          </a:prstGeom>
          <a:noFill/>
        </p:spPr>
        <p:txBody>
          <a:bodyPr wrap="square" lIns="0" tIns="0" rIns="0" bIns="0" rtlCol="0" anchor="ctr" anchorCtr="1">
            <a:norm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350" kern="0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点击此处添加文本</a:t>
            </a:r>
          </a:p>
        </p:txBody>
      </p:sp>
      <p:sp>
        <p:nvSpPr>
          <p:cNvPr id="31" name="KSO_GT5">
            <a:extLst>
              <a:ext uri="{FF2B5EF4-FFF2-40B4-BE49-F238E27FC236}">
                <a16:creationId xmlns="" xmlns:a16="http://schemas.microsoft.com/office/drawing/2014/main" id="{2DE8CFBD-1717-4445-9C4E-2E03145721A5}"/>
              </a:ext>
            </a:extLst>
          </p:cNvPr>
          <p:cNvSpPr txBox="1"/>
          <p:nvPr>
            <p:custDataLst>
              <p:tags r:id="rId16"/>
            </p:custDataLst>
          </p:nvPr>
        </p:nvSpPr>
        <p:spPr>
          <a:xfrm>
            <a:off x="3495405" y="4247323"/>
            <a:ext cx="1503521" cy="546148"/>
          </a:xfrm>
          <a:prstGeom prst="rect">
            <a:avLst/>
          </a:prstGeom>
          <a:noFill/>
        </p:spPr>
        <p:txBody>
          <a:bodyPr wrap="square" lIns="0" tIns="0" rIns="0" bIns="0" rtlCol="0" anchor="ctr" anchorCtr="1">
            <a:norm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350" kern="0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点击此处添加文本</a:t>
            </a:r>
          </a:p>
        </p:txBody>
      </p:sp>
    </p:spTree>
    <p:extLst>
      <p:ext uri="{BB962C8B-B14F-4D97-AF65-F5344CB8AC3E}">
        <p14:creationId xmlns:p14="http://schemas.microsoft.com/office/powerpoint/2010/main" val="1640917333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556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750"/>
                            </p:stCondLst>
                            <p:childTnLst>
                              <p:par>
                                <p:cTn id="5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250"/>
                            </p:stCondLst>
                            <p:childTnLst>
                              <p:par>
                                <p:cTn id="5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750"/>
                            </p:stCondLst>
                            <p:childTnLst>
                              <p:par>
                                <p:cTn id="6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000"/>
                            </p:stCondLst>
                            <p:childTnLst>
                              <p:par>
                                <p:cTn id="6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500"/>
                            </p:stCondLst>
                            <p:childTnLst>
                              <p:par>
                                <p:cTn id="7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250"/>
                            </p:stCondLst>
                            <p:childTnLst>
                              <p:par>
                                <p:cTn id="8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750"/>
                            </p:stCondLst>
                            <p:childTnLst>
                              <p:par>
                                <p:cTn id="8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6250"/>
                            </p:stCondLst>
                            <p:childTnLst>
                              <p:par>
                                <p:cTn id="9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6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6500"/>
                            </p:stCondLst>
                            <p:childTnLst>
                              <p:par>
                                <p:cTn id="9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000"/>
                            </p:stCondLst>
                            <p:childTnLst>
                              <p:par>
                                <p:cTn id="10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/>
      <p:bldP spid="28" grpId="0"/>
      <p:bldP spid="29" grpId="0"/>
      <p:bldP spid="30" grpId="0"/>
      <p:bldP spid="3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5DDC1802-C737-43CD-9AE9-8788F38DB1A9}"/>
              </a:ext>
            </a:extLst>
          </p:cNvPr>
          <p:cNvSpPr txBox="1"/>
          <p:nvPr/>
        </p:nvSpPr>
        <p:spPr>
          <a:xfrm>
            <a:off x="763854" y="158750"/>
            <a:ext cx="39063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sz="3200" dirty="0">
                <a:solidFill>
                  <a:srgbClr val="754C24"/>
                </a:solidFill>
                <a:latin typeface="Impact" panose="020B0806030902050204" pitchFamily="34" charset="0"/>
                <a:ea typeface="造字工房悦黑演示版常规体" pitchFamily="50" charset="-122"/>
                <a:cs typeface="文泉驿微米黑" panose="020B0606030804020204" pitchFamily="34" charset="-122"/>
              </a:rPr>
              <a:t>02</a:t>
            </a:r>
            <a:r>
              <a:rPr lang="zh-CN" altLang="en-US" sz="1600" dirty="0">
                <a:solidFill>
                  <a:srgbClr val="754C24"/>
                </a:solidFill>
                <a:latin typeface="Impact" panose="020B0806030902050204" pitchFamily="34" charset="0"/>
                <a:ea typeface="造字工房悦黑演示版常规体" pitchFamily="50" charset="-122"/>
                <a:cs typeface="文泉驿微米黑" panose="020B0606030804020204" pitchFamily="34" charset="-122"/>
              </a:rPr>
              <a:t>   </a:t>
            </a:r>
            <a:r>
              <a:rPr lang="zh-CN" altLang="en-US" sz="2800" dirty="0">
                <a:solidFill>
                  <a:srgbClr val="754C24"/>
                </a:solidFill>
                <a:latin typeface="造字工房悦黑演示版常规体" pitchFamily="50" charset="-122"/>
                <a:ea typeface="造字工房悦黑演示版常规体" pitchFamily="50" charset="-122"/>
                <a:cs typeface="文泉驿微米黑" panose="020B0606030804020204" pitchFamily="34" charset="-122"/>
              </a:rPr>
              <a:t>点击此处添加标题</a:t>
            </a:r>
          </a:p>
        </p:txBody>
      </p:sp>
      <p:pic>
        <p:nvPicPr>
          <p:cNvPr id="10" name="PA_图片 40">
            <a:extLst>
              <a:ext uri="{FF2B5EF4-FFF2-40B4-BE49-F238E27FC236}">
                <a16:creationId xmlns="" xmlns:a16="http://schemas.microsoft.com/office/drawing/2014/main" id="{0D65A7C1-57AE-43F0-B546-6B56EF590A3A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70491">
            <a:off x="115784" y="149740"/>
            <a:ext cx="680514" cy="521361"/>
          </a:xfrm>
          <a:prstGeom prst="rect">
            <a:avLst/>
          </a:prstGeom>
        </p:spPr>
      </p:pic>
      <p:cxnSp>
        <p:nvCxnSpPr>
          <p:cNvPr id="11" name="PA_直接连接符 43">
            <a:extLst>
              <a:ext uri="{FF2B5EF4-FFF2-40B4-BE49-F238E27FC236}">
                <a16:creationId xmlns="" xmlns:a16="http://schemas.microsoft.com/office/drawing/2014/main" id="{4FE019D8-F544-403A-9978-23B27FF9D97A}"/>
              </a:ext>
            </a:extLst>
          </p:cNvPr>
          <p:cNvCxnSpPr>
            <a:cxnSpLocks/>
          </p:cNvCxnSpPr>
          <p:nvPr>
            <p:custDataLst>
              <p:tags r:id="rId2"/>
            </p:custDataLst>
          </p:nvPr>
        </p:nvCxnSpPr>
        <p:spPr>
          <a:xfrm>
            <a:off x="696388" y="660460"/>
            <a:ext cx="3672412" cy="0"/>
          </a:xfrm>
          <a:prstGeom prst="line">
            <a:avLst/>
          </a:prstGeom>
          <a:ln w="12700">
            <a:solidFill>
              <a:srgbClr val="754C2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050B19EE-2802-4ED5-BCD3-451C22A00516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114" t="90522" b="291"/>
          <a:stretch/>
        </p:blipFill>
        <p:spPr>
          <a:xfrm>
            <a:off x="22859" y="2608263"/>
            <a:ext cx="227837" cy="2391855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12BD3DB4-F475-469B-93D6-B5D5B2AA6B82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281" t="90522" b="680"/>
          <a:stretch/>
        </p:blipFill>
        <p:spPr>
          <a:xfrm rot="5400000">
            <a:off x="2119165" y="2887283"/>
            <a:ext cx="226606" cy="4191383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A5E838AD-C512-4D88-AE84-1EF3EDC69BDF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114" t="90522" b="291"/>
          <a:stretch/>
        </p:blipFill>
        <p:spPr>
          <a:xfrm>
            <a:off x="8878063" y="177800"/>
            <a:ext cx="227837" cy="2130425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7F8155B4-356F-44F5-8B70-8FEEDFD00D73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281" t="90522" b="680"/>
          <a:stretch/>
        </p:blipFill>
        <p:spPr>
          <a:xfrm rot="5400000">
            <a:off x="7527653" y="-1209049"/>
            <a:ext cx="226606" cy="2736852"/>
          </a:xfrm>
          <a:prstGeom prst="rect">
            <a:avLst/>
          </a:prstGeom>
        </p:spPr>
      </p:pic>
      <p:sp>
        <p:nvSpPr>
          <p:cNvPr id="18" name="MH_Text_1">
            <a:extLst>
              <a:ext uri="{FF2B5EF4-FFF2-40B4-BE49-F238E27FC236}">
                <a16:creationId xmlns="" xmlns:a16="http://schemas.microsoft.com/office/drawing/2014/main" id="{2226D25A-79FD-498F-995A-303737BDF132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1674296" y="2255990"/>
            <a:ext cx="1373520" cy="1133052"/>
          </a:xfrm>
          <a:custGeom>
            <a:avLst/>
            <a:gdLst>
              <a:gd name="connsiteX0" fmla="*/ 0 w 1699969"/>
              <a:gd name="connsiteY0" fmla="*/ 140212 h 1402119"/>
              <a:gd name="connsiteX1" fmla="*/ 140212 w 1699969"/>
              <a:gd name="connsiteY1" fmla="*/ 0 h 1402119"/>
              <a:gd name="connsiteX2" fmla="*/ 1559757 w 1699969"/>
              <a:gd name="connsiteY2" fmla="*/ 0 h 1402119"/>
              <a:gd name="connsiteX3" fmla="*/ 1699969 w 1699969"/>
              <a:gd name="connsiteY3" fmla="*/ 140212 h 1402119"/>
              <a:gd name="connsiteX4" fmla="*/ 1699969 w 1699969"/>
              <a:gd name="connsiteY4" fmla="*/ 1261907 h 1402119"/>
              <a:gd name="connsiteX5" fmla="*/ 1559757 w 1699969"/>
              <a:gd name="connsiteY5" fmla="*/ 1402119 h 1402119"/>
              <a:gd name="connsiteX6" fmla="*/ 140212 w 1699969"/>
              <a:gd name="connsiteY6" fmla="*/ 1402119 h 1402119"/>
              <a:gd name="connsiteX7" fmla="*/ 0 w 1699969"/>
              <a:gd name="connsiteY7" fmla="*/ 1261907 h 1402119"/>
              <a:gd name="connsiteX8" fmla="*/ 0 w 1699969"/>
              <a:gd name="connsiteY8" fmla="*/ 140212 h 1402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99969" h="1402119">
                <a:moveTo>
                  <a:pt x="0" y="140212"/>
                </a:moveTo>
                <a:cubicBezTo>
                  <a:pt x="0" y="62775"/>
                  <a:pt x="62775" y="0"/>
                  <a:pt x="140212" y="0"/>
                </a:cubicBezTo>
                <a:lnTo>
                  <a:pt x="1559757" y="0"/>
                </a:lnTo>
                <a:cubicBezTo>
                  <a:pt x="1637194" y="0"/>
                  <a:pt x="1699969" y="62775"/>
                  <a:pt x="1699969" y="140212"/>
                </a:cubicBezTo>
                <a:lnTo>
                  <a:pt x="1699969" y="1261907"/>
                </a:lnTo>
                <a:cubicBezTo>
                  <a:pt x="1699969" y="1339344"/>
                  <a:pt x="1637194" y="1402119"/>
                  <a:pt x="1559757" y="1402119"/>
                </a:cubicBezTo>
                <a:lnTo>
                  <a:pt x="140212" y="1402119"/>
                </a:lnTo>
                <a:cubicBezTo>
                  <a:pt x="62775" y="1402119"/>
                  <a:pt x="0" y="1339344"/>
                  <a:pt x="0" y="1261907"/>
                </a:cubicBezTo>
                <a:lnTo>
                  <a:pt x="0" y="140212"/>
                </a:lnTo>
                <a:close/>
              </a:path>
            </a:pathLst>
          </a:custGeom>
          <a:noFill/>
          <a:ln>
            <a:solidFill>
              <a:srgbClr val="979797"/>
            </a:solidFill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spcCol="1270" anchor="ctr">
            <a:normAutofit/>
          </a:bodyPr>
          <a:lstStyle/>
          <a:p>
            <a:pPr marL="0" lvl="1" algn="ctr">
              <a:defRPr/>
            </a:pPr>
            <a:r>
              <a:rPr lang="en-US" altLang="zh-CN" sz="3300" dirty="0">
                <a:solidFill>
                  <a:srgbClr val="754C24"/>
                </a:solidFill>
              </a:rPr>
              <a:t>70</a:t>
            </a:r>
            <a:r>
              <a:rPr lang="en-US" altLang="zh-CN" sz="2100" dirty="0">
                <a:solidFill>
                  <a:srgbClr val="754C24"/>
                </a:solidFill>
              </a:rPr>
              <a:t>W</a:t>
            </a:r>
            <a:endParaRPr lang="zh-CN" altLang="en-US" sz="1200" dirty="0">
              <a:solidFill>
                <a:srgbClr val="754C24"/>
              </a:solidFill>
            </a:endParaRPr>
          </a:p>
        </p:txBody>
      </p:sp>
      <p:sp>
        <p:nvSpPr>
          <p:cNvPr id="19" name="MH_Other_1">
            <a:extLst>
              <a:ext uri="{FF2B5EF4-FFF2-40B4-BE49-F238E27FC236}">
                <a16:creationId xmlns="" xmlns:a16="http://schemas.microsoft.com/office/drawing/2014/main" id="{A872D5C9-3D88-4680-841D-EFB479A4461A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2462269" y="2584765"/>
            <a:ext cx="1427863" cy="1427863"/>
          </a:xfrm>
          <a:prstGeom prst="leftCircularArrow">
            <a:avLst>
              <a:gd name="adj1" fmla="val 2550"/>
              <a:gd name="adj2" fmla="val 309429"/>
              <a:gd name="adj3" fmla="val 2084940"/>
              <a:gd name="adj4" fmla="val 9024489"/>
              <a:gd name="adj5" fmla="val 2975"/>
            </a:avLst>
          </a:prstGeom>
          <a:blipFill>
            <a:blip r:embed="rId15"/>
            <a:stretch>
              <a:fillRect/>
            </a:stretch>
          </a:blipFill>
          <a:effectLst/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0" name="MH_Text_2">
            <a:extLst>
              <a:ext uri="{FF2B5EF4-FFF2-40B4-BE49-F238E27FC236}">
                <a16:creationId xmlns="" xmlns:a16="http://schemas.microsoft.com/office/drawing/2014/main" id="{E883D500-F93F-421E-BD69-42EA18424FB7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3372515" y="2255990"/>
            <a:ext cx="1373520" cy="1133052"/>
          </a:xfrm>
          <a:custGeom>
            <a:avLst/>
            <a:gdLst>
              <a:gd name="connsiteX0" fmla="*/ 0 w 1699969"/>
              <a:gd name="connsiteY0" fmla="*/ 140212 h 1402119"/>
              <a:gd name="connsiteX1" fmla="*/ 140212 w 1699969"/>
              <a:gd name="connsiteY1" fmla="*/ 0 h 1402119"/>
              <a:gd name="connsiteX2" fmla="*/ 1559757 w 1699969"/>
              <a:gd name="connsiteY2" fmla="*/ 0 h 1402119"/>
              <a:gd name="connsiteX3" fmla="*/ 1699969 w 1699969"/>
              <a:gd name="connsiteY3" fmla="*/ 140212 h 1402119"/>
              <a:gd name="connsiteX4" fmla="*/ 1699969 w 1699969"/>
              <a:gd name="connsiteY4" fmla="*/ 1261907 h 1402119"/>
              <a:gd name="connsiteX5" fmla="*/ 1559757 w 1699969"/>
              <a:gd name="connsiteY5" fmla="*/ 1402119 h 1402119"/>
              <a:gd name="connsiteX6" fmla="*/ 140212 w 1699969"/>
              <a:gd name="connsiteY6" fmla="*/ 1402119 h 1402119"/>
              <a:gd name="connsiteX7" fmla="*/ 0 w 1699969"/>
              <a:gd name="connsiteY7" fmla="*/ 1261907 h 1402119"/>
              <a:gd name="connsiteX8" fmla="*/ 0 w 1699969"/>
              <a:gd name="connsiteY8" fmla="*/ 140212 h 1402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99969" h="1402119">
                <a:moveTo>
                  <a:pt x="0" y="140212"/>
                </a:moveTo>
                <a:cubicBezTo>
                  <a:pt x="0" y="62775"/>
                  <a:pt x="62775" y="0"/>
                  <a:pt x="140212" y="0"/>
                </a:cubicBezTo>
                <a:lnTo>
                  <a:pt x="1559757" y="0"/>
                </a:lnTo>
                <a:cubicBezTo>
                  <a:pt x="1637194" y="0"/>
                  <a:pt x="1699969" y="62775"/>
                  <a:pt x="1699969" y="140212"/>
                </a:cubicBezTo>
                <a:lnTo>
                  <a:pt x="1699969" y="1261907"/>
                </a:lnTo>
                <a:cubicBezTo>
                  <a:pt x="1699969" y="1339344"/>
                  <a:pt x="1637194" y="1402119"/>
                  <a:pt x="1559757" y="1402119"/>
                </a:cubicBezTo>
                <a:lnTo>
                  <a:pt x="140212" y="1402119"/>
                </a:lnTo>
                <a:cubicBezTo>
                  <a:pt x="62775" y="1402119"/>
                  <a:pt x="0" y="1339344"/>
                  <a:pt x="0" y="1261907"/>
                </a:cubicBezTo>
                <a:lnTo>
                  <a:pt x="0" y="140212"/>
                </a:lnTo>
                <a:close/>
              </a:path>
            </a:pathLst>
          </a:custGeom>
          <a:noFill/>
          <a:ln>
            <a:solidFill>
              <a:srgbClr val="979797"/>
            </a:solidFill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spcCol="1270" anchor="ctr">
            <a:normAutofit/>
          </a:bodyPr>
          <a:lstStyle/>
          <a:p>
            <a:pPr marL="0" lvl="1" algn="ctr">
              <a:defRPr/>
            </a:pPr>
            <a:r>
              <a:rPr lang="en-US" altLang="zh-CN" sz="3300" dirty="0">
                <a:solidFill>
                  <a:srgbClr val="A86300"/>
                </a:solidFill>
              </a:rPr>
              <a:t>60</a:t>
            </a:r>
            <a:r>
              <a:rPr lang="en-US" altLang="zh-CN" sz="2100" dirty="0">
                <a:solidFill>
                  <a:srgbClr val="A86300"/>
                </a:solidFill>
              </a:rPr>
              <a:t>W</a:t>
            </a:r>
            <a:endParaRPr lang="zh-CN" altLang="en-US" sz="1200" dirty="0">
              <a:solidFill>
                <a:srgbClr val="A86300"/>
              </a:solidFill>
            </a:endParaRPr>
          </a:p>
        </p:txBody>
      </p:sp>
      <p:sp>
        <p:nvSpPr>
          <p:cNvPr id="21" name="MH_Other_2">
            <a:extLst>
              <a:ext uri="{FF2B5EF4-FFF2-40B4-BE49-F238E27FC236}">
                <a16:creationId xmlns="" xmlns:a16="http://schemas.microsoft.com/office/drawing/2014/main" id="{17D5EC6B-53A2-48B0-AE5F-89958B9057FF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4149620" y="1587569"/>
            <a:ext cx="1603120" cy="1603120"/>
          </a:xfrm>
          <a:prstGeom prst="circularArrow">
            <a:avLst>
              <a:gd name="adj1" fmla="val 2271"/>
              <a:gd name="adj2" fmla="val 273786"/>
              <a:gd name="adj3" fmla="val 19550703"/>
              <a:gd name="adj4" fmla="val 12575511"/>
              <a:gd name="adj5" fmla="val 2650"/>
            </a:avLst>
          </a:prstGeom>
          <a:blipFill>
            <a:blip r:embed="rId15"/>
            <a:stretch>
              <a:fillRect/>
            </a:stretch>
          </a:blipFill>
          <a:effectLst/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2" name="MH_Text_3">
            <a:extLst>
              <a:ext uri="{FF2B5EF4-FFF2-40B4-BE49-F238E27FC236}">
                <a16:creationId xmlns="" xmlns:a16="http://schemas.microsoft.com/office/drawing/2014/main" id="{7A10CBBF-9A26-4BC9-89CC-CE2443816E3A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5072092" y="2255990"/>
            <a:ext cx="1373520" cy="1133052"/>
          </a:xfrm>
          <a:custGeom>
            <a:avLst/>
            <a:gdLst>
              <a:gd name="connsiteX0" fmla="*/ 0 w 1699969"/>
              <a:gd name="connsiteY0" fmla="*/ 140212 h 1402119"/>
              <a:gd name="connsiteX1" fmla="*/ 140212 w 1699969"/>
              <a:gd name="connsiteY1" fmla="*/ 0 h 1402119"/>
              <a:gd name="connsiteX2" fmla="*/ 1559757 w 1699969"/>
              <a:gd name="connsiteY2" fmla="*/ 0 h 1402119"/>
              <a:gd name="connsiteX3" fmla="*/ 1699969 w 1699969"/>
              <a:gd name="connsiteY3" fmla="*/ 140212 h 1402119"/>
              <a:gd name="connsiteX4" fmla="*/ 1699969 w 1699969"/>
              <a:gd name="connsiteY4" fmla="*/ 1261907 h 1402119"/>
              <a:gd name="connsiteX5" fmla="*/ 1559757 w 1699969"/>
              <a:gd name="connsiteY5" fmla="*/ 1402119 h 1402119"/>
              <a:gd name="connsiteX6" fmla="*/ 140212 w 1699969"/>
              <a:gd name="connsiteY6" fmla="*/ 1402119 h 1402119"/>
              <a:gd name="connsiteX7" fmla="*/ 0 w 1699969"/>
              <a:gd name="connsiteY7" fmla="*/ 1261907 h 1402119"/>
              <a:gd name="connsiteX8" fmla="*/ 0 w 1699969"/>
              <a:gd name="connsiteY8" fmla="*/ 140212 h 1402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99969" h="1402119">
                <a:moveTo>
                  <a:pt x="0" y="140212"/>
                </a:moveTo>
                <a:cubicBezTo>
                  <a:pt x="0" y="62775"/>
                  <a:pt x="62775" y="0"/>
                  <a:pt x="140212" y="0"/>
                </a:cubicBezTo>
                <a:lnTo>
                  <a:pt x="1559757" y="0"/>
                </a:lnTo>
                <a:cubicBezTo>
                  <a:pt x="1637194" y="0"/>
                  <a:pt x="1699969" y="62775"/>
                  <a:pt x="1699969" y="140212"/>
                </a:cubicBezTo>
                <a:lnTo>
                  <a:pt x="1699969" y="1261907"/>
                </a:lnTo>
                <a:cubicBezTo>
                  <a:pt x="1699969" y="1339344"/>
                  <a:pt x="1637194" y="1402119"/>
                  <a:pt x="1559757" y="1402119"/>
                </a:cubicBezTo>
                <a:lnTo>
                  <a:pt x="140212" y="1402119"/>
                </a:lnTo>
                <a:cubicBezTo>
                  <a:pt x="62775" y="1402119"/>
                  <a:pt x="0" y="1339344"/>
                  <a:pt x="0" y="1261907"/>
                </a:cubicBezTo>
                <a:lnTo>
                  <a:pt x="0" y="140212"/>
                </a:lnTo>
                <a:close/>
              </a:path>
            </a:pathLst>
          </a:custGeom>
          <a:noFill/>
          <a:ln w="38100">
            <a:solidFill>
              <a:schemeClr val="accent1">
                <a:lumMod val="60000"/>
                <a:lumOff val="40000"/>
              </a:schemeClr>
            </a:solidFill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spcCol="1270" anchor="ctr">
            <a:normAutofit/>
          </a:bodyPr>
          <a:lstStyle/>
          <a:p>
            <a:pPr marL="0" lvl="1" algn="ctr">
              <a:defRPr/>
            </a:pPr>
            <a:r>
              <a:rPr lang="en-US" altLang="zh-CN" sz="3300" dirty="0">
                <a:solidFill>
                  <a:schemeClr val="accent1"/>
                </a:solidFill>
              </a:rPr>
              <a:t>80</a:t>
            </a:r>
            <a:r>
              <a:rPr lang="en-US" altLang="zh-CN" sz="2100" dirty="0">
                <a:solidFill>
                  <a:schemeClr val="accent1"/>
                </a:solidFill>
              </a:rPr>
              <a:t>W</a:t>
            </a:r>
          </a:p>
        </p:txBody>
      </p:sp>
      <p:sp>
        <p:nvSpPr>
          <p:cNvPr id="23" name="MH_SubTitle_1">
            <a:extLst>
              <a:ext uri="{FF2B5EF4-FFF2-40B4-BE49-F238E27FC236}">
                <a16:creationId xmlns="" xmlns:a16="http://schemas.microsoft.com/office/drawing/2014/main" id="{28A7368E-3677-4B4E-85E0-456B73A6609D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1835622" y="3190689"/>
            <a:ext cx="1069199" cy="410290"/>
          </a:xfrm>
          <a:custGeom>
            <a:avLst/>
            <a:gdLst>
              <a:gd name="connsiteX0" fmla="*/ 0 w 1511084"/>
              <a:gd name="connsiteY0" fmla="*/ 60091 h 600908"/>
              <a:gd name="connsiteX1" fmla="*/ 60091 w 1511084"/>
              <a:gd name="connsiteY1" fmla="*/ 0 h 600908"/>
              <a:gd name="connsiteX2" fmla="*/ 1450993 w 1511084"/>
              <a:gd name="connsiteY2" fmla="*/ 0 h 600908"/>
              <a:gd name="connsiteX3" fmla="*/ 1511084 w 1511084"/>
              <a:gd name="connsiteY3" fmla="*/ 60091 h 600908"/>
              <a:gd name="connsiteX4" fmla="*/ 1511084 w 1511084"/>
              <a:gd name="connsiteY4" fmla="*/ 540817 h 600908"/>
              <a:gd name="connsiteX5" fmla="*/ 1450993 w 1511084"/>
              <a:gd name="connsiteY5" fmla="*/ 600908 h 600908"/>
              <a:gd name="connsiteX6" fmla="*/ 60091 w 1511084"/>
              <a:gd name="connsiteY6" fmla="*/ 600908 h 600908"/>
              <a:gd name="connsiteX7" fmla="*/ 0 w 1511084"/>
              <a:gd name="connsiteY7" fmla="*/ 540817 h 600908"/>
              <a:gd name="connsiteX8" fmla="*/ 0 w 1511084"/>
              <a:gd name="connsiteY8" fmla="*/ 60091 h 600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11084" h="600908">
                <a:moveTo>
                  <a:pt x="0" y="60091"/>
                </a:moveTo>
                <a:cubicBezTo>
                  <a:pt x="0" y="26904"/>
                  <a:pt x="26904" y="0"/>
                  <a:pt x="60091" y="0"/>
                </a:cubicBezTo>
                <a:lnTo>
                  <a:pt x="1450993" y="0"/>
                </a:lnTo>
                <a:cubicBezTo>
                  <a:pt x="1484180" y="0"/>
                  <a:pt x="1511084" y="26904"/>
                  <a:pt x="1511084" y="60091"/>
                </a:cubicBezTo>
                <a:lnTo>
                  <a:pt x="1511084" y="540817"/>
                </a:lnTo>
                <a:cubicBezTo>
                  <a:pt x="1511084" y="574004"/>
                  <a:pt x="1484180" y="600908"/>
                  <a:pt x="1450993" y="600908"/>
                </a:cubicBezTo>
                <a:lnTo>
                  <a:pt x="60091" y="600908"/>
                </a:lnTo>
                <a:cubicBezTo>
                  <a:pt x="26904" y="600908"/>
                  <a:pt x="0" y="574004"/>
                  <a:pt x="0" y="540817"/>
                </a:cubicBezTo>
                <a:lnTo>
                  <a:pt x="0" y="60091"/>
                </a:lnTo>
                <a:close/>
              </a:path>
            </a:pathLst>
          </a:custGeom>
          <a:blipFill>
            <a:blip r:embed="rId15"/>
            <a:stretch>
              <a:fillRect/>
            </a:stretch>
          </a:blipFill>
          <a:ln w="12700">
            <a:noFill/>
          </a:ln>
          <a:effectLst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0" tIns="0" rIns="0" bIns="0" spcCol="1270" anchor="ctr">
            <a:normAutofit/>
          </a:bodyPr>
          <a:lstStyle/>
          <a:p>
            <a:pPr algn="ctr" defTabSz="800100">
              <a:lnSpc>
                <a:spcPct val="90000"/>
              </a:lnSpc>
              <a:spcAft>
                <a:spcPct val="35000"/>
              </a:spcAft>
              <a:defRPr/>
            </a:pPr>
            <a:r>
              <a:rPr lang="zh-CN" altLang="en-US" sz="1500" b="1" dirty="0">
                <a:solidFill>
                  <a:srgbClr val="FFFFFF"/>
                </a:solidFill>
              </a:rPr>
              <a:t>添加文本</a:t>
            </a:r>
          </a:p>
        </p:txBody>
      </p:sp>
      <p:sp>
        <p:nvSpPr>
          <p:cNvPr id="24" name="MH_SubTitle_2">
            <a:extLst>
              <a:ext uri="{FF2B5EF4-FFF2-40B4-BE49-F238E27FC236}">
                <a16:creationId xmlns="" xmlns:a16="http://schemas.microsoft.com/office/drawing/2014/main" id="{9C9DED83-2A32-4D54-9FEC-FD832E5A8615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3535199" y="2050844"/>
            <a:ext cx="1069199" cy="410290"/>
          </a:xfrm>
          <a:custGeom>
            <a:avLst/>
            <a:gdLst>
              <a:gd name="connsiteX0" fmla="*/ 0 w 1511084"/>
              <a:gd name="connsiteY0" fmla="*/ 60091 h 600908"/>
              <a:gd name="connsiteX1" fmla="*/ 60091 w 1511084"/>
              <a:gd name="connsiteY1" fmla="*/ 0 h 600908"/>
              <a:gd name="connsiteX2" fmla="*/ 1450993 w 1511084"/>
              <a:gd name="connsiteY2" fmla="*/ 0 h 600908"/>
              <a:gd name="connsiteX3" fmla="*/ 1511084 w 1511084"/>
              <a:gd name="connsiteY3" fmla="*/ 60091 h 600908"/>
              <a:gd name="connsiteX4" fmla="*/ 1511084 w 1511084"/>
              <a:gd name="connsiteY4" fmla="*/ 540817 h 600908"/>
              <a:gd name="connsiteX5" fmla="*/ 1450993 w 1511084"/>
              <a:gd name="connsiteY5" fmla="*/ 600908 h 600908"/>
              <a:gd name="connsiteX6" fmla="*/ 60091 w 1511084"/>
              <a:gd name="connsiteY6" fmla="*/ 600908 h 600908"/>
              <a:gd name="connsiteX7" fmla="*/ 0 w 1511084"/>
              <a:gd name="connsiteY7" fmla="*/ 540817 h 600908"/>
              <a:gd name="connsiteX8" fmla="*/ 0 w 1511084"/>
              <a:gd name="connsiteY8" fmla="*/ 60091 h 600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11084" h="600908">
                <a:moveTo>
                  <a:pt x="0" y="60091"/>
                </a:moveTo>
                <a:cubicBezTo>
                  <a:pt x="0" y="26904"/>
                  <a:pt x="26904" y="0"/>
                  <a:pt x="60091" y="0"/>
                </a:cubicBezTo>
                <a:lnTo>
                  <a:pt x="1450993" y="0"/>
                </a:lnTo>
                <a:cubicBezTo>
                  <a:pt x="1484180" y="0"/>
                  <a:pt x="1511084" y="26904"/>
                  <a:pt x="1511084" y="60091"/>
                </a:cubicBezTo>
                <a:lnTo>
                  <a:pt x="1511084" y="540817"/>
                </a:lnTo>
                <a:cubicBezTo>
                  <a:pt x="1511084" y="574004"/>
                  <a:pt x="1484180" y="600908"/>
                  <a:pt x="1450993" y="600908"/>
                </a:cubicBezTo>
                <a:lnTo>
                  <a:pt x="60091" y="600908"/>
                </a:lnTo>
                <a:cubicBezTo>
                  <a:pt x="26904" y="600908"/>
                  <a:pt x="0" y="574004"/>
                  <a:pt x="0" y="540817"/>
                </a:cubicBezTo>
                <a:lnTo>
                  <a:pt x="0" y="60091"/>
                </a:lnTo>
                <a:close/>
              </a:path>
            </a:pathLst>
          </a:custGeom>
          <a:blipFill>
            <a:blip r:embed="rId15"/>
            <a:stretch>
              <a:fillRect/>
            </a:stretch>
          </a:blipFill>
          <a:ln w="12700">
            <a:noFill/>
          </a:ln>
          <a:effectLst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0" tIns="0" rIns="0" bIns="0" spcCol="1270" anchor="ctr">
            <a:normAutofit/>
          </a:bodyPr>
          <a:lstStyle/>
          <a:p>
            <a:pPr algn="ctr" defTabSz="800100">
              <a:lnSpc>
                <a:spcPct val="90000"/>
              </a:lnSpc>
              <a:spcAft>
                <a:spcPct val="35000"/>
              </a:spcAft>
              <a:defRPr/>
            </a:pPr>
            <a:r>
              <a:rPr lang="zh-CN" altLang="en-US" sz="1500" b="1" dirty="0">
                <a:solidFill>
                  <a:srgbClr val="FFFFFF"/>
                </a:solidFill>
              </a:rPr>
              <a:t>添加文本</a:t>
            </a:r>
          </a:p>
        </p:txBody>
      </p:sp>
      <p:sp>
        <p:nvSpPr>
          <p:cNvPr id="25" name="MH_SubTitle_3">
            <a:extLst>
              <a:ext uri="{FF2B5EF4-FFF2-40B4-BE49-F238E27FC236}">
                <a16:creationId xmlns="" xmlns:a16="http://schemas.microsoft.com/office/drawing/2014/main" id="{37B89925-1C41-4F31-BD2C-CFE3AAF2CAF6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5234777" y="3183897"/>
            <a:ext cx="1067840" cy="408931"/>
          </a:xfrm>
          <a:custGeom>
            <a:avLst/>
            <a:gdLst>
              <a:gd name="connsiteX0" fmla="*/ 0 w 1511084"/>
              <a:gd name="connsiteY0" fmla="*/ 60091 h 600908"/>
              <a:gd name="connsiteX1" fmla="*/ 60091 w 1511084"/>
              <a:gd name="connsiteY1" fmla="*/ 0 h 600908"/>
              <a:gd name="connsiteX2" fmla="*/ 1450993 w 1511084"/>
              <a:gd name="connsiteY2" fmla="*/ 0 h 600908"/>
              <a:gd name="connsiteX3" fmla="*/ 1511084 w 1511084"/>
              <a:gd name="connsiteY3" fmla="*/ 60091 h 600908"/>
              <a:gd name="connsiteX4" fmla="*/ 1511084 w 1511084"/>
              <a:gd name="connsiteY4" fmla="*/ 540817 h 600908"/>
              <a:gd name="connsiteX5" fmla="*/ 1450993 w 1511084"/>
              <a:gd name="connsiteY5" fmla="*/ 600908 h 600908"/>
              <a:gd name="connsiteX6" fmla="*/ 60091 w 1511084"/>
              <a:gd name="connsiteY6" fmla="*/ 600908 h 600908"/>
              <a:gd name="connsiteX7" fmla="*/ 0 w 1511084"/>
              <a:gd name="connsiteY7" fmla="*/ 540817 h 600908"/>
              <a:gd name="connsiteX8" fmla="*/ 0 w 1511084"/>
              <a:gd name="connsiteY8" fmla="*/ 60091 h 600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11084" h="600908">
                <a:moveTo>
                  <a:pt x="0" y="60091"/>
                </a:moveTo>
                <a:cubicBezTo>
                  <a:pt x="0" y="26904"/>
                  <a:pt x="26904" y="0"/>
                  <a:pt x="60091" y="0"/>
                </a:cubicBezTo>
                <a:lnTo>
                  <a:pt x="1450993" y="0"/>
                </a:lnTo>
                <a:cubicBezTo>
                  <a:pt x="1484180" y="0"/>
                  <a:pt x="1511084" y="26904"/>
                  <a:pt x="1511084" y="60091"/>
                </a:cubicBezTo>
                <a:lnTo>
                  <a:pt x="1511084" y="540817"/>
                </a:lnTo>
                <a:cubicBezTo>
                  <a:pt x="1511084" y="574004"/>
                  <a:pt x="1484180" y="600908"/>
                  <a:pt x="1450993" y="600908"/>
                </a:cubicBezTo>
                <a:lnTo>
                  <a:pt x="60091" y="600908"/>
                </a:lnTo>
                <a:cubicBezTo>
                  <a:pt x="26904" y="600908"/>
                  <a:pt x="0" y="574004"/>
                  <a:pt x="0" y="540817"/>
                </a:cubicBezTo>
                <a:lnTo>
                  <a:pt x="0" y="60091"/>
                </a:lnTo>
                <a:close/>
              </a:path>
            </a:pathLst>
          </a:custGeom>
          <a:blipFill>
            <a:blip r:embed="rId15"/>
            <a:stretch>
              <a:fillRect/>
            </a:stretch>
          </a:blipFill>
          <a:ln w="12700">
            <a:noFill/>
          </a:ln>
          <a:effectLst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0" tIns="0" rIns="0" bIns="0" spcCol="1270" anchor="ctr">
            <a:normAutofit/>
          </a:bodyPr>
          <a:lstStyle/>
          <a:p>
            <a:pPr algn="ctr" defTabSz="800100">
              <a:lnSpc>
                <a:spcPct val="90000"/>
              </a:lnSpc>
              <a:spcAft>
                <a:spcPct val="35000"/>
              </a:spcAft>
              <a:defRPr/>
            </a:pPr>
            <a:r>
              <a:rPr lang="zh-CN" altLang="en-US" sz="1500" b="1" dirty="0">
                <a:solidFill>
                  <a:srgbClr val="FFFFFF"/>
                </a:solidFill>
              </a:rPr>
              <a:t>添加文本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="" xmlns:a16="http://schemas.microsoft.com/office/drawing/2014/main" id="{49117A19-408F-49FF-AFF8-5620BF7A95F3}"/>
              </a:ext>
            </a:extLst>
          </p:cNvPr>
          <p:cNvSpPr/>
          <p:nvPr/>
        </p:nvSpPr>
        <p:spPr>
          <a:xfrm>
            <a:off x="3898934" y="3684564"/>
            <a:ext cx="2496494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000" dirty="0">
                <a:solidFill>
                  <a:srgbClr val="000000">
                    <a:lumMod val="65000"/>
                    <a:lumOff val="35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="" xmlns:a16="http://schemas.microsoft.com/office/drawing/2014/main" id="{B2653B30-2FA6-4B1A-B8E3-8FC4E017E23B}"/>
              </a:ext>
            </a:extLst>
          </p:cNvPr>
          <p:cNvSpPr/>
          <p:nvPr/>
        </p:nvSpPr>
        <p:spPr>
          <a:xfrm>
            <a:off x="1674296" y="1556969"/>
            <a:ext cx="2496494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000" dirty="0">
                <a:solidFill>
                  <a:srgbClr val="000000">
                    <a:lumMod val="65000"/>
                    <a:lumOff val="35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</p:spTree>
    <p:extLst>
      <p:ext uri="{BB962C8B-B14F-4D97-AF65-F5344CB8AC3E}">
        <p14:creationId xmlns:p14="http://schemas.microsoft.com/office/powerpoint/2010/main" val="2115752013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556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500"/>
                            </p:stCondLst>
                            <p:childTnLst>
                              <p:par>
                                <p:cTn id="7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8" grpId="0" animBg="1"/>
      <p:bldP spid="20" grpId="0" animBg="1"/>
      <p:bldP spid="22" grpId="0" animBg="1"/>
      <p:bldP spid="23" grpId="0" animBg="1"/>
      <p:bldP spid="24" grpId="0" animBg="1"/>
      <p:bldP spid="25" grpId="0" animBg="1"/>
      <p:bldP spid="26" grpId="0"/>
      <p:bldP spid="2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AD22ED2C-BBCC-43E3-8CEA-3D3F053964EC}"/>
              </a:ext>
            </a:extLst>
          </p:cNvPr>
          <p:cNvSpPr/>
          <p:nvPr/>
        </p:nvSpPr>
        <p:spPr>
          <a:xfrm>
            <a:off x="1788160" y="1530350"/>
            <a:ext cx="6671175" cy="2082800"/>
          </a:xfrm>
          <a:prstGeom prst="rect">
            <a:avLst/>
          </a:prstGeom>
          <a:gradFill flip="none" rotWithShape="1">
            <a:gsLst>
              <a:gs pos="0">
                <a:srgbClr val="F9D172"/>
              </a:gs>
              <a:gs pos="50000">
                <a:schemeClr val="bg1"/>
              </a:gs>
            </a:gsLst>
            <a:lin ang="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ABA76AA5-DEBD-4D4F-9D2B-B76FA155F87E}"/>
              </a:ext>
            </a:extLst>
          </p:cNvPr>
          <p:cNvGrpSpPr/>
          <p:nvPr/>
        </p:nvGrpSpPr>
        <p:grpSpPr>
          <a:xfrm>
            <a:off x="-102000" y="-699770"/>
            <a:ext cx="5361942" cy="5477510"/>
            <a:chOff x="-102000" y="-699770"/>
            <a:chExt cx="5361942" cy="5477510"/>
          </a:xfrm>
        </p:grpSpPr>
        <p:pic>
          <p:nvPicPr>
            <p:cNvPr id="4" name="图片 3">
              <a:extLst>
                <a:ext uri="{FF2B5EF4-FFF2-40B4-BE49-F238E27FC236}">
                  <a16:creationId xmlns="" xmlns:a16="http://schemas.microsoft.com/office/drawing/2014/main" id="{FCC81495-36AD-4DF0-9A1F-FA145EA3C55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harpenSoften amount="-25000"/>
                      </a14:imgEffect>
                      <a14:imgEffect>
                        <a14:colorTemperature colorTemp="59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02000" y="-699770"/>
              <a:ext cx="5361942" cy="5477510"/>
            </a:xfrm>
            <a:prstGeom prst="rect">
              <a:avLst/>
            </a:prstGeom>
          </p:spPr>
        </p:pic>
        <p:pic>
          <p:nvPicPr>
            <p:cNvPr id="14" name="图片 13">
              <a:extLst>
                <a:ext uri="{FF2B5EF4-FFF2-40B4-BE49-F238E27FC236}">
                  <a16:creationId xmlns="" xmlns:a16="http://schemas.microsoft.com/office/drawing/2014/main" id="{B0718EA3-9C17-45B5-ACBE-BA9C3F3E87D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13709" y="538159"/>
              <a:ext cx="3150735" cy="3685013"/>
            </a:xfrm>
            <a:prstGeom prst="rect">
              <a:avLst/>
            </a:prstGeom>
          </p:spPr>
        </p:pic>
      </p:grp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2DD9E607-9AA6-4F70-9597-3F438D29E2CB}"/>
              </a:ext>
            </a:extLst>
          </p:cNvPr>
          <p:cNvSpPr txBox="1"/>
          <p:nvPr/>
        </p:nvSpPr>
        <p:spPr>
          <a:xfrm>
            <a:off x="5253877" y="1752193"/>
            <a:ext cx="29305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sz="2000" dirty="0">
                <a:solidFill>
                  <a:srgbClr val="754C24"/>
                </a:solidFill>
                <a:latin typeface="Impact" panose="020B0806030902050204" pitchFamily="34" charset="0"/>
                <a:ea typeface="造字工房悦黑演示版常规体" pitchFamily="50" charset="-122"/>
                <a:cs typeface="文泉驿微米黑" panose="020B0606030804020204" pitchFamily="34" charset="-122"/>
              </a:rPr>
              <a:t>03</a:t>
            </a:r>
            <a:r>
              <a:rPr lang="zh-CN" altLang="en-US" sz="2000" dirty="0">
                <a:solidFill>
                  <a:srgbClr val="754C24"/>
                </a:solidFill>
                <a:latin typeface="Impact" panose="020B0806030902050204" pitchFamily="34" charset="0"/>
                <a:ea typeface="造字工房悦黑演示版常规体" pitchFamily="50" charset="-122"/>
                <a:cs typeface="文泉驿微米黑" panose="020B0606030804020204" pitchFamily="34" charset="-122"/>
              </a:rPr>
              <a:t>  </a:t>
            </a:r>
            <a:r>
              <a:rPr lang="zh-CN" altLang="en-US" sz="2000" dirty="0">
                <a:solidFill>
                  <a:srgbClr val="754C24"/>
                </a:solidFill>
                <a:latin typeface="造字工房悦黑演示版常规体" pitchFamily="50" charset="-122"/>
                <a:ea typeface="造字工房悦黑演示版常规体" pitchFamily="50" charset="-122"/>
                <a:cs typeface="文泉驿微米黑" panose="020B0606030804020204" pitchFamily="34" charset="-122"/>
              </a:rPr>
              <a:t>点击此处添加标题</a:t>
            </a:r>
          </a:p>
        </p:txBody>
      </p:sp>
      <p:pic>
        <p:nvPicPr>
          <p:cNvPr id="8" name="PA_图片 40">
            <a:extLst>
              <a:ext uri="{FF2B5EF4-FFF2-40B4-BE49-F238E27FC236}">
                <a16:creationId xmlns="" xmlns:a16="http://schemas.microsoft.com/office/drawing/2014/main" id="{0FCC0D6E-7088-44FB-9557-D16FA7AB4378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3363" y="1753178"/>
            <a:ext cx="680514" cy="521361"/>
          </a:xfrm>
          <a:prstGeom prst="rect">
            <a:avLst/>
          </a:prstGeom>
        </p:spPr>
      </p:pic>
      <p:cxnSp>
        <p:nvCxnSpPr>
          <p:cNvPr id="10" name="PA_直接连接符 43">
            <a:extLst>
              <a:ext uri="{FF2B5EF4-FFF2-40B4-BE49-F238E27FC236}">
                <a16:creationId xmlns="" xmlns:a16="http://schemas.microsoft.com/office/drawing/2014/main" id="{FC4653B1-60E0-48B0-850B-CB5518F256DD}"/>
              </a:ext>
            </a:extLst>
          </p:cNvPr>
          <p:cNvCxnSpPr>
            <a:cxnSpLocks/>
          </p:cNvCxnSpPr>
          <p:nvPr>
            <p:custDataLst>
              <p:tags r:id="rId2"/>
            </p:custDataLst>
          </p:nvPr>
        </p:nvCxnSpPr>
        <p:spPr>
          <a:xfrm>
            <a:off x="5244351" y="2141096"/>
            <a:ext cx="2669375" cy="0"/>
          </a:xfrm>
          <a:prstGeom prst="line">
            <a:avLst/>
          </a:prstGeom>
          <a:ln w="12700">
            <a:solidFill>
              <a:srgbClr val="754C2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5CC387C8-53B1-4EC3-954A-0BDEBC489D0E}"/>
              </a:ext>
            </a:extLst>
          </p:cNvPr>
          <p:cNvSpPr txBox="1"/>
          <p:nvPr/>
        </p:nvSpPr>
        <p:spPr>
          <a:xfrm>
            <a:off x="5507781" y="2148296"/>
            <a:ext cx="226587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200" b="1" dirty="0">
                <a:solidFill>
                  <a:srgbClr val="754C2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文泉驿微米黑" panose="020B0606030804020204" pitchFamily="34" charset="-122"/>
              </a:rPr>
              <a:t>点击此处添加文本</a:t>
            </a:r>
            <a:endParaRPr lang="en-US" altLang="zh-CN" sz="1200" b="1" dirty="0">
              <a:solidFill>
                <a:srgbClr val="754C24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文泉驿微米黑" panose="020B06060308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200" b="1" dirty="0">
                <a:solidFill>
                  <a:srgbClr val="754C2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文泉驿微米黑" panose="020B0606030804020204" pitchFamily="34" charset="-122"/>
              </a:rPr>
              <a:t>点击此处添加文本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200" b="1" dirty="0">
                <a:solidFill>
                  <a:srgbClr val="754C2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文泉驿微米黑" panose="020B0606030804020204" pitchFamily="34" charset="-122"/>
              </a:rPr>
              <a:t>点击此处添加文本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200" b="1" dirty="0">
                <a:solidFill>
                  <a:srgbClr val="754C2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文泉驿微米黑" panose="020B0606030804020204" pitchFamily="34" charset="-122"/>
              </a:rPr>
              <a:t>点击此处添加文本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zh-CN" altLang="en-US" sz="1200" b="1" dirty="0">
              <a:solidFill>
                <a:srgbClr val="754C24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文泉驿微米黑" panose="020B0606030804020204" pitchFamily="34" charset="-122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17E44412-1ACC-43DE-A74F-C897E13A39B5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114" t="90522" b="291"/>
          <a:stretch/>
        </p:blipFill>
        <p:spPr>
          <a:xfrm>
            <a:off x="8878063" y="163287"/>
            <a:ext cx="227837" cy="889000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906D72A5-3107-4BFB-B2BD-9527C3952801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281" t="90522" b="680"/>
          <a:stretch/>
        </p:blipFill>
        <p:spPr>
          <a:xfrm rot="5400000">
            <a:off x="7999821" y="-729987"/>
            <a:ext cx="226606" cy="1778728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="" xmlns:a16="http://schemas.microsoft.com/office/drawing/2014/main" id="{79874C59-4054-46EE-91A9-1F17C4E507FD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114" t="90522" b="291"/>
          <a:stretch/>
        </p:blipFill>
        <p:spPr>
          <a:xfrm flipV="1">
            <a:off x="8878063" y="4104271"/>
            <a:ext cx="227837" cy="889000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="" xmlns:a16="http://schemas.microsoft.com/office/drawing/2014/main" id="{5F9F1747-BC0E-4F7A-9F00-855F8601ACBA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281" t="90522" b="680"/>
          <a:stretch/>
        </p:blipFill>
        <p:spPr>
          <a:xfrm rot="16200000" flipV="1">
            <a:off x="7999821" y="4107817"/>
            <a:ext cx="226606" cy="1778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1894762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5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95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450"/>
                            </p:stCondLst>
                            <p:childTnLst>
                              <p:par>
                                <p:cTn id="5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950"/>
                            </p:stCondLst>
                            <p:childTnLst>
                              <p:par>
                                <p:cTn id="5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450"/>
                            </p:stCondLst>
                            <p:childTnLst>
                              <p:par>
                                <p:cTn id="62" presetID="2" presetClass="entr" presetSubtype="4" fill="hold" grpId="0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7" grpId="0"/>
      <p:bldP spid="11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5DDC1802-C737-43CD-9AE9-8788F38DB1A9}"/>
              </a:ext>
            </a:extLst>
          </p:cNvPr>
          <p:cNvSpPr txBox="1"/>
          <p:nvPr/>
        </p:nvSpPr>
        <p:spPr>
          <a:xfrm>
            <a:off x="763854" y="158750"/>
            <a:ext cx="39063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sz="3200" dirty="0">
                <a:solidFill>
                  <a:srgbClr val="754C24"/>
                </a:solidFill>
                <a:latin typeface="Impact" panose="020B0806030902050204" pitchFamily="34" charset="0"/>
                <a:ea typeface="造字工房悦黑演示版常规体" pitchFamily="50" charset="-122"/>
                <a:cs typeface="文泉驿微米黑" panose="020B0606030804020204" pitchFamily="34" charset="-122"/>
              </a:rPr>
              <a:t>03</a:t>
            </a:r>
            <a:r>
              <a:rPr lang="zh-CN" altLang="en-US" sz="1600" dirty="0">
                <a:solidFill>
                  <a:srgbClr val="754C24"/>
                </a:solidFill>
                <a:latin typeface="Impact" panose="020B0806030902050204" pitchFamily="34" charset="0"/>
                <a:ea typeface="造字工房悦黑演示版常规体" pitchFamily="50" charset="-122"/>
                <a:cs typeface="文泉驿微米黑" panose="020B0606030804020204" pitchFamily="34" charset="-122"/>
              </a:rPr>
              <a:t>    </a:t>
            </a:r>
            <a:r>
              <a:rPr lang="zh-CN" altLang="en-US" sz="2800" dirty="0">
                <a:solidFill>
                  <a:srgbClr val="754C24"/>
                </a:solidFill>
                <a:latin typeface="造字工房悦黑演示版常规体" pitchFamily="50" charset="-122"/>
                <a:ea typeface="造字工房悦黑演示版常规体" pitchFamily="50" charset="-122"/>
                <a:cs typeface="文泉驿微米黑" panose="020B0606030804020204" pitchFamily="34" charset="-122"/>
              </a:rPr>
              <a:t>点击此处添加标题</a:t>
            </a:r>
          </a:p>
        </p:txBody>
      </p:sp>
      <p:pic>
        <p:nvPicPr>
          <p:cNvPr id="10" name="PA_图片 40">
            <a:extLst>
              <a:ext uri="{FF2B5EF4-FFF2-40B4-BE49-F238E27FC236}">
                <a16:creationId xmlns="" xmlns:a16="http://schemas.microsoft.com/office/drawing/2014/main" id="{0D65A7C1-57AE-43F0-B546-6B56EF590A3A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70491">
            <a:off x="115784" y="149740"/>
            <a:ext cx="680514" cy="521361"/>
          </a:xfrm>
          <a:prstGeom prst="rect">
            <a:avLst/>
          </a:prstGeom>
        </p:spPr>
      </p:pic>
      <p:cxnSp>
        <p:nvCxnSpPr>
          <p:cNvPr id="11" name="PA_直接连接符 43">
            <a:extLst>
              <a:ext uri="{FF2B5EF4-FFF2-40B4-BE49-F238E27FC236}">
                <a16:creationId xmlns="" xmlns:a16="http://schemas.microsoft.com/office/drawing/2014/main" id="{4FE019D8-F544-403A-9978-23B27FF9D97A}"/>
              </a:ext>
            </a:extLst>
          </p:cNvPr>
          <p:cNvCxnSpPr>
            <a:cxnSpLocks/>
          </p:cNvCxnSpPr>
          <p:nvPr>
            <p:custDataLst>
              <p:tags r:id="rId2"/>
            </p:custDataLst>
          </p:nvPr>
        </p:nvCxnSpPr>
        <p:spPr>
          <a:xfrm>
            <a:off x="696388" y="660460"/>
            <a:ext cx="3672412" cy="0"/>
          </a:xfrm>
          <a:prstGeom prst="line">
            <a:avLst/>
          </a:prstGeom>
          <a:ln w="12700">
            <a:solidFill>
              <a:srgbClr val="754C2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050B19EE-2802-4ED5-BCD3-451C22A00516}"/>
              </a:ext>
            </a:extLst>
          </p:cNvPr>
          <p:cNvPicPr>
            <a:picLocks noChangeAspect="1"/>
          </p:cNvPicPr>
          <p:nvPr/>
        </p:nvPicPr>
        <p:blipFill rotWithShape="1"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114" t="90522" b="291"/>
          <a:stretch/>
        </p:blipFill>
        <p:spPr>
          <a:xfrm>
            <a:off x="22859" y="2608263"/>
            <a:ext cx="227837" cy="2391855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12BD3DB4-F475-469B-93D6-B5D5B2AA6B82}"/>
              </a:ext>
            </a:extLst>
          </p:cNvPr>
          <p:cNvPicPr>
            <a:picLocks noChangeAspect="1"/>
          </p:cNvPicPr>
          <p:nvPr/>
        </p:nvPicPr>
        <p:blipFill rotWithShape="1"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281" t="90522" b="680"/>
          <a:stretch/>
        </p:blipFill>
        <p:spPr>
          <a:xfrm rot="5400000">
            <a:off x="2119165" y="2887283"/>
            <a:ext cx="226606" cy="4191383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A5E838AD-C512-4D88-AE84-1EF3EDC69BDF}"/>
              </a:ext>
            </a:extLst>
          </p:cNvPr>
          <p:cNvPicPr>
            <a:picLocks noChangeAspect="1"/>
          </p:cNvPicPr>
          <p:nvPr/>
        </p:nvPicPr>
        <p:blipFill rotWithShape="1"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114" t="90522" b="291"/>
          <a:stretch/>
        </p:blipFill>
        <p:spPr>
          <a:xfrm>
            <a:off x="8878063" y="177800"/>
            <a:ext cx="227837" cy="2130425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7F8155B4-356F-44F5-8B70-8FEEDFD00D73}"/>
              </a:ext>
            </a:extLst>
          </p:cNvPr>
          <p:cNvPicPr>
            <a:picLocks noChangeAspect="1"/>
          </p:cNvPicPr>
          <p:nvPr/>
        </p:nvPicPr>
        <p:blipFill rotWithShape="1"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281" t="90522" b="680"/>
          <a:stretch/>
        </p:blipFill>
        <p:spPr>
          <a:xfrm rot="5400000">
            <a:off x="7527653" y="-1209049"/>
            <a:ext cx="226606" cy="2736852"/>
          </a:xfrm>
          <a:prstGeom prst="rect">
            <a:avLst/>
          </a:prstGeom>
        </p:spPr>
      </p:pic>
      <p:cxnSp>
        <p:nvCxnSpPr>
          <p:cNvPr id="18" name="MH_Other_1">
            <a:extLst>
              <a:ext uri="{FF2B5EF4-FFF2-40B4-BE49-F238E27FC236}">
                <a16:creationId xmlns="" xmlns:a16="http://schemas.microsoft.com/office/drawing/2014/main" id="{430F980F-48CF-41FA-96C2-FF63541F1297}"/>
              </a:ext>
            </a:extLst>
          </p:cNvPr>
          <p:cNvCxnSpPr>
            <a:cxnSpLocks noChangeShapeType="1"/>
          </p:cNvCxnSpPr>
          <p:nvPr>
            <p:custDataLst>
              <p:tags r:id="rId3"/>
            </p:custDataLst>
          </p:nvPr>
        </p:nvCxnSpPr>
        <p:spPr bwMode="auto">
          <a:xfrm>
            <a:off x="5785506" y="2090532"/>
            <a:ext cx="121444" cy="1108472"/>
          </a:xfrm>
          <a:prstGeom prst="line">
            <a:avLst/>
          </a:prstGeom>
          <a:noFill/>
          <a:ln w="28575" algn="ctr">
            <a:solidFill>
              <a:srgbClr val="DEDED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" name="MH_Other_2">
            <a:extLst>
              <a:ext uri="{FF2B5EF4-FFF2-40B4-BE49-F238E27FC236}">
                <a16:creationId xmlns="" xmlns:a16="http://schemas.microsoft.com/office/drawing/2014/main" id="{20FEA224-A5D6-4F42-9BCC-760B4149B709}"/>
              </a:ext>
            </a:extLst>
          </p:cNvPr>
          <p:cNvCxnSpPr>
            <a:cxnSpLocks noChangeShapeType="1"/>
          </p:cNvCxnSpPr>
          <p:nvPr>
            <p:custDataLst>
              <p:tags r:id="rId4"/>
            </p:custDataLst>
          </p:nvPr>
        </p:nvCxnSpPr>
        <p:spPr bwMode="auto">
          <a:xfrm flipH="1">
            <a:off x="6460591" y="2088151"/>
            <a:ext cx="238125" cy="1110853"/>
          </a:xfrm>
          <a:prstGeom prst="line">
            <a:avLst/>
          </a:prstGeom>
          <a:noFill/>
          <a:ln w="28575" algn="ctr">
            <a:solidFill>
              <a:srgbClr val="DEDED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" name="MH_Other_3">
            <a:extLst>
              <a:ext uri="{FF2B5EF4-FFF2-40B4-BE49-F238E27FC236}">
                <a16:creationId xmlns="" xmlns:a16="http://schemas.microsoft.com/office/drawing/2014/main" id="{54FFDD1A-4851-45AB-A9B0-87030E634BB1}"/>
              </a:ext>
            </a:extLst>
          </p:cNvPr>
          <p:cNvCxnSpPr>
            <a:cxnSpLocks noChangeShapeType="1"/>
          </p:cNvCxnSpPr>
          <p:nvPr>
            <p:custDataLst>
              <p:tags r:id="rId5"/>
            </p:custDataLst>
          </p:nvPr>
        </p:nvCxnSpPr>
        <p:spPr bwMode="auto">
          <a:xfrm flipH="1">
            <a:off x="4368800" y="1990520"/>
            <a:ext cx="876162" cy="973932"/>
          </a:xfrm>
          <a:prstGeom prst="line">
            <a:avLst/>
          </a:prstGeom>
          <a:noFill/>
          <a:ln w="28575" algn="ctr">
            <a:solidFill>
              <a:srgbClr val="DEDEDE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" name="MH_Other_5">
            <a:extLst>
              <a:ext uri="{FF2B5EF4-FFF2-40B4-BE49-F238E27FC236}">
                <a16:creationId xmlns="" xmlns:a16="http://schemas.microsoft.com/office/drawing/2014/main" id="{6D2F51B0-E5D1-46B9-B0C2-377D54231E68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6957081" y="1526176"/>
            <a:ext cx="32147" cy="255984"/>
          </a:xfrm>
          <a:prstGeom prst="rect">
            <a:avLst/>
          </a:prstGeom>
          <a:solidFill>
            <a:srgbClr val="C0C0C0"/>
          </a:solidFill>
          <a:ln w="25400" cap="flat" cmpd="sng" algn="ctr">
            <a:noFill/>
            <a:prstDash val="solid"/>
          </a:ln>
          <a:effectLst/>
        </p:spPr>
        <p:txBody>
          <a:bodyPr lIns="51435" tIns="25718" rIns="51435" bIns="25718" anchor="ctr"/>
          <a:lstStyle/>
          <a:p>
            <a:pPr algn="ctr">
              <a:defRPr/>
            </a:pPr>
            <a:endParaRPr lang="zh-CN" altLang="en-US" sz="1050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23" name="MH_Other_6">
            <a:extLst>
              <a:ext uri="{FF2B5EF4-FFF2-40B4-BE49-F238E27FC236}">
                <a16:creationId xmlns="" xmlns:a16="http://schemas.microsoft.com/office/drawing/2014/main" id="{9F6EDF68-8A1E-47A4-A16A-65D69C9874FB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5487850" y="1529748"/>
            <a:ext cx="32147" cy="255985"/>
          </a:xfrm>
          <a:prstGeom prst="rect">
            <a:avLst/>
          </a:prstGeom>
          <a:solidFill>
            <a:srgbClr val="C0C0C0"/>
          </a:solidFill>
          <a:ln w="25400" cap="flat" cmpd="sng" algn="ctr">
            <a:noFill/>
            <a:prstDash val="solid"/>
          </a:ln>
          <a:effectLst/>
        </p:spPr>
        <p:txBody>
          <a:bodyPr lIns="51435" tIns="25718" rIns="51435" bIns="25718" anchor="ctr"/>
          <a:lstStyle/>
          <a:p>
            <a:pPr algn="ctr">
              <a:defRPr/>
            </a:pPr>
            <a:endParaRPr lang="zh-CN" altLang="en-US" sz="1050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cxnSp>
        <p:nvCxnSpPr>
          <p:cNvPr id="24" name="MH_Other_7">
            <a:extLst>
              <a:ext uri="{FF2B5EF4-FFF2-40B4-BE49-F238E27FC236}">
                <a16:creationId xmlns="" xmlns:a16="http://schemas.microsoft.com/office/drawing/2014/main" id="{9D959E21-197B-4F67-8A83-15048698E76C}"/>
              </a:ext>
            </a:extLst>
          </p:cNvPr>
          <p:cNvCxnSpPr>
            <a:cxnSpLocks noChangeShapeType="1"/>
          </p:cNvCxnSpPr>
          <p:nvPr>
            <p:custDataLst>
              <p:tags r:id="rId8"/>
            </p:custDataLst>
          </p:nvPr>
        </p:nvCxnSpPr>
        <p:spPr bwMode="auto">
          <a:xfrm>
            <a:off x="4819910" y="1488076"/>
            <a:ext cx="4181215" cy="0"/>
          </a:xfrm>
          <a:prstGeom prst="line">
            <a:avLst/>
          </a:prstGeom>
          <a:noFill/>
          <a:ln w="76200" algn="ctr">
            <a:solidFill>
              <a:srgbClr val="BEBEB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4423FF9A-B904-4FAD-A91C-2D8616599A72}"/>
              </a:ext>
            </a:extLst>
          </p:cNvPr>
          <p:cNvGrpSpPr/>
          <p:nvPr/>
        </p:nvGrpSpPr>
        <p:grpSpPr>
          <a:xfrm>
            <a:off x="6657043" y="1780970"/>
            <a:ext cx="625079" cy="625078"/>
            <a:chOff x="6657043" y="1780970"/>
            <a:chExt cx="625079" cy="625078"/>
          </a:xfrm>
        </p:grpSpPr>
        <p:sp>
          <p:nvSpPr>
            <p:cNvPr id="25" name="MH_Other_8">
              <a:extLst>
                <a:ext uri="{FF2B5EF4-FFF2-40B4-BE49-F238E27FC236}">
                  <a16:creationId xmlns="" xmlns:a16="http://schemas.microsoft.com/office/drawing/2014/main" id="{78F6567F-3676-4CF0-BAC1-D3D7942B1D7C}"/>
                </a:ext>
              </a:extLst>
            </p:cNvPr>
            <p:cNvSpPr/>
            <p:nvPr>
              <p:custDataLst>
                <p:tags r:id="rId17"/>
              </p:custDataLst>
            </p:nvPr>
          </p:nvSpPr>
          <p:spPr>
            <a:xfrm>
              <a:off x="6657043" y="1780970"/>
              <a:ext cx="625079" cy="625078"/>
            </a:xfrm>
            <a:prstGeom prst="ellipse">
              <a:avLst/>
            </a:prstGeom>
            <a:blipFill>
              <a:blip r:embed="rId23"/>
              <a:stretch>
                <a:fillRect/>
              </a:stretch>
            </a:blipFill>
            <a:ln w="381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050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26" name="MH_SubTitle_1">
              <a:extLst>
                <a:ext uri="{FF2B5EF4-FFF2-40B4-BE49-F238E27FC236}">
                  <a16:creationId xmlns="" xmlns:a16="http://schemas.microsoft.com/office/drawing/2014/main" id="{0692030A-C39B-49D1-8D01-76E0B13280B5}"/>
                </a:ext>
              </a:extLst>
            </p:cNvPr>
            <p:cNvSpPr/>
            <p:nvPr>
              <p:custDataLst>
                <p:tags r:id="rId18"/>
              </p:custDataLst>
            </p:nvPr>
          </p:nvSpPr>
          <p:spPr>
            <a:xfrm>
              <a:off x="6730863" y="1853598"/>
              <a:ext cx="469106" cy="469106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zh-CN" altLang="en-US" sz="900" kern="0" dirty="0">
                  <a:solidFill>
                    <a:srgbClr val="754C24"/>
                  </a:solidFill>
                </a:rPr>
                <a:t>添加</a:t>
              </a:r>
              <a:endParaRPr lang="en-US" altLang="zh-CN" sz="900" kern="0" dirty="0">
                <a:solidFill>
                  <a:srgbClr val="754C24"/>
                </a:solidFill>
              </a:endParaRPr>
            </a:p>
            <a:p>
              <a:pPr algn="ctr">
                <a:defRPr/>
              </a:pPr>
              <a:r>
                <a:rPr lang="zh-CN" altLang="en-US" sz="900" kern="0" dirty="0">
                  <a:solidFill>
                    <a:srgbClr val="754C24"/>
                  </a:solidFill>
                </a:rPr>
                <a:t>文本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12A9564A-2535-40EE-9D97-E00FFE506C47}"/>
              </a:ext>
            </a:extLst>
          </p:cNvPr>
          <p:cNvGrpSpPr/>
          <p:nvPr/>
        </p:nvGrpSpPr>
        <p:grpSpPr>
          <a:xfrm>
            <a:off x="5193766" y="1777397"/>
            <a:ext cx="625078" cy="625079"/>
            <a:chOff x="5193766" y="1777397"/>
            <a:chExt cx="625078" cy="625079"/>
          </a:xfrm>
        </p:grpSpPr>
        <p:sp>
          <p:nvSpPr>
            <p:cNvPr id="27" name="MH_Other_9">
              <a:extLst>
                <a:ext uri="{FF2B5EF4-FFF2-40B4-BE49-F238E27FC236}">
                  <a16:creationId xmlns="" xmlns:a16="http://schemas.microsoft.com/office/drawing/2014/main" id="{2E5F2B6A-BF65-40D1-9E37-55388EF6EE71}"/>
                </a:ext>
              </a:extLst>
            </p:cNvPr>
            <p:cNvSpPr/>
            <p:nvPr>
              <p:custDataLst>
                <p:tags r:id="rId15"/>
              </p:custDataLst>
            </p:nvPr>
          </p:nvSpPr>
          <p:spPr>
            <a:xfrm>
              <a:off x="5193766" y="1777397"/>
              <a:ext cx="625078" cy="625079"/>
            </a:xfrm>
            <a:prstGeom prst="ellipse">
              <a:avLst/>
            </a:prstGeom>
            <a:blipFill>
              <a:blip r:embed="rId23"/>
              <a:stretch>
                <a:fillRect/>
              </a:stretch>
            </a:blipFill>
            <a:ln w="381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050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28" name="MH_SubTitle_3">
              <a:extLst>
                <a:ext uri="{FF2B5EF4-FFF2-40B4-BE49-F238E27FC236}">
                  <a16:creationId xmlns="" xmlns:a16="http://schemas.microsoft.com/office/drawing/2014/main" id="{FC9B9DE8-01F2-4604-9FE7-914164203887}"/>
                </a:ext>
              </a:extLst>
            </p:cNvPr>
            <p:cNvSpPr/>
            <p:nvPr>
              <p:custDataLst>
                <p:tags r:id="rId16"/>
              </p:custDataLst>
            </p:nvPr>
          </p:nvSpPr>
          <p:spPr>
            <a:xfrm>
              <a:off x="5259250" y="1847645"/>
              <a:ext cx="486966" cy="486965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zh-CN" altLang="en-US" sz="1050" kern="0" dirty="0">
                  <a:solidFill>
                    <a:srgbClr val="754C24"/>
                  </a:solidFill>
                </a:rPr>
                <a:t>添加</a:t>
              </a:r>
              <a:endParaRPr lang="en-US" altLang="zh-CN" sz="1050" kern="0" dirty="0">
                <a:solidFill>
                  <a:srgbClr val="754C24"/>
                </a:solidFill>
              </a:endParaRPr>
            </a:p>
            <a:p>
              <a:pPr algn="ctr">
                <a:defRPr/>
              </a:pPr>
              <a:r>
                <a:rPr lang="zh-CN" altLang="en-US" sz="1050" kern="0" dirty="0">
                  <a:solidFill>
                    <a:srgbClr val="754C24"/>
                  </a:solidFill>
                </a:rPr>
                <a:t>文本</a:t>
              </a:r>
            </a:p>
          </p:txBody>
        </p:sp>
      </p:grpSp>
      <p:sp>
        <p:nvSpPr>
          <p:cNvPr id="29" name="MH_Other_10">
            <a:extLst>
              <a:ext uri="{FF2B5EF4-FFF2-40B4-BE49-F238E27FC236}">
                <a16:creationId xmlns="" xmlns:a16="http://schemas.microsoft.com/office/drawing/2014/main" id="{BBF8AB32-03C1-41E4-A045-1875CC0864C1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6907075" y="1427354"/>
            <a:ext cx="132160" cy="132160"/>
          </a:xfrm>
          <a:prstGeom prst="ellipse">
            <a:avLst/>
          </a:prstGeom>
          <a:solidFill>
            <a:srgbClr val="828282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1050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30" name="MH_Other_11">
            <a:extLst>
              <a:ext uri="{FF2B5EF4-FFF2-40B4-BE49-F238E27FC236}">
                <a16:creationId xmlns="" xmlns:a16="http://schemas.microsoft.com/office/drawing/2014/main" id="{7CBB061F-886D-4ED1-8E17-6726BF136C52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5437844" y="1429735"/>
            <a:ext cx="132160" cy="133350"/>
          </a:xfrm>
          <a:prstGeom prst="ellipse">
            <a:avLst/>
          </a:prstGeom>
          <a:solidFill>
            <a:srgbClr val="828282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1050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3796A333-1E04-4802-B4AE-2CDE7383002A}"/>
              </a:ext>
            </a:extLst>
          </p:cNvPr>
          <p:cNvGrpSpPr/>
          <p:nvPr/>
        </p:nvGrpSpPr>
        <p:grpSpPr>
          <a:xfrm>
            <a:off x="5867660" y="2887060"/>
            <a:ext cx="625078" cy="625079"/>
            <a:chOff x="5867660" y="2887060"/>
            <a:chExt cx="625078" cy="625079"/>
          </a:xfrm>
        </p:grpSpPr>
        <p:sp>
          <p:nvSpPr>
            <p:cNvPr id="21" name="MH_Other_4">
              <a:extLst>
                <a:ext uri="{FF2B5EF4-FFF2-40B4-BE49-F238E27FC236}">
                  <a16:creationId xmlns="" xmlns:a16="http://schemas.microsoft.com/office/drawing/2014/main" id="{12118E80-FF67-42AC-BF6F-C3018031AED7}"/>
                </a:ext>
              </a:extLst>
            </p:cNvPr>
            <p:cNvSpPr/>
            <p:nvPr>
              <p:custDataLst>
                <p:tags r:id="rId13"/>
              </p:custDataLst>
            </p:nvPr>
          </p:nvSpPr>
          <p:spPr>
            <a:xfrm>
              <a:off x="5867660" y="2887060"/>
              <a:ext cx="625078" cy="625079"/>
            </a:xfrm>
            <a:custGeom>
              <a:avLst/>
              <a:gdLst>
                <a:gd name="connsiteX0" fmla="*/ 416654 w 833308"/>
                <a:gd name="connsiteY0" fmla="*/ 0 h 833308"/>
                <a:gd name="connsiteX1" fmla="*/ 833308 w 833308"/>
                <a:gd name="connsiteY1" fmla="*/ 416654 h 833308"/>
                <a:gd name="connsiteX2" fmla="*/ 416654 w 833308"/>
                <a:gd name="connsiteY2" fmla="*/ 833308 h 833308"/>
                <a:gd name="connsiteX3" fmla="*/ 0 w 833308"/>
                <a:gd name="connsiteY3" fmla="*/ 416654 h 833308"/>
                <a:gd name="connsiteX4" fmla="*/ 416654 w 833308"/>
                <a:gd name="connsiteY4" fmla="*/ 0 h 833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3308" h="833308">
                  <a:moveTo>
                    <a:pt x="416654" y="0"/>
                  </a:moveTo>
                  <a:cubicBezTo>
                    <a:pt x="646766" y="0"/>
                    <a:pt x="833308" y="186542"/>
                    <a:pt x="833308" y="416654"/>
                  </a:cubicBezTo>
                  <a:cubicBezTo>
                    <a:pt x="833308" y="646766"/>
                    <a:pt x="646766" y="833308"/>
                    <a:pt x="416654" y="833308"/>
                  </a:cubicBezTo>
                  <a:cubicBezTo>
                    <a:pt x="186542" y="833308"/>
                    <a:pt x="0" y="646766"/>
                    <a:pt x="0" y="416654"/>
                  </a:cubicBezTo>
                  <a:cubicBezTo>
                    <a:pt x="0" y="186542"/>
                    <a:pt x="186542" y="0"/>
                    <a:pt x="416654" y="0"/>
                  </a:cubicBezTo>
                  <a:close/>
                </a:path>
              </a:pathLst>
            </a:custGeom>
            <a:blipFill>
              <a:blip r:embed="rId23"/>
              <a:stretch>
                <a:fillRect/>
              </a:stretch>
            </a:blipFill>
            <a:ln w="381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050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31" name="MH_SubTitle_2">
              <a:extLst>
                <a:ext uri="{FF2B5EF4-FFF2-40B4-BE49-F238E27FC236}">
                  <a16:creationId xmlns="" xmlns:a16="http://schemas.microsoft.com/office/drawing/2014/main" id="{2A6CA3E8-333C-4F96-9E60-6E6ACEA43489}"/>
                </a:ext>
              </a:extLst>
            </p:cNvPr>
            <p:cNvSpPr/>
            <p:nvPr>
              <p:custDataLst>
                <p:tags r:id="rId14"/>
              </p:custDataLst>
            </p:nvPr>
          </p:nvSpPr>
          <p:spPr>
            <a:xfrm>
              <a:off x="5946241" y="2964452"/>
              <a:ext cx="469106" cy="469106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zh-CN" altLang="en-US" sz="900" kern="0" dirty="0">
                  <a:solidFill>
                    <a:srgbClr val="754C24"/>
                  </a:solidFill>
                </a:rPr>
                <a:t>添加</a:t>
              </a:r>
              <a:endParaRPr lang="en-US" altLang="zh-CN" sz="900" kern="0" dirty="0">
                <a:solidFill>
                  <a:srgbClr val="754C24"/>
                </a:solidFill>
              </a:endParaRPr>
            </a:p>
            <a:p>
              <a:pPr algn="ctr">
                <a:defRPr/>
              </a:pPr>
              <a:r>
                <a:rPr lang="zh-CN" altLang="en-US" sz="900" kern="0" dirty="0">
                  <a:solidFill>
                    <a:srgbClr val="754C24"/>
                  </a:solidFill>
                </a:rPr>
                <a:t>文本</a:t>
              </a:r>
            </a:p>
          </p:txBody>
        </p:sp>
      </p:grpSp>
      <p:cxnSp>
        <p:nvCxnSpPr>
          <p:cNvPr id="32" name="MH_Other_12">
            <a:extLst>
              <a:ext uri="{FF2B5EF4-FFF2-40B4-BE49-F238E27FC236}">
                <a16:creationId xmlns="" xmlns:a16="http://schemas.microsoft.com/office/drawing/2014/main" id="{D2F758BC-DD35-40E5-A7AD-E7EAFD6AF7B1}"/>
              </a:ext>
            </a:extLst>
          </p:cNvPr>
          <p:cNvCxnSpPr>
            <a:cxnSpLocks/>
          </p:cNvCxnSpPr>
          <p:nvPr>
            <p:custDataLst>
              <p:tags r:id="rId11"/>
            </p:custDataLst>
          </p:nvPr>
        </p:nvCxnSpPr>
        <p:spPr>
          <a:xfrm>
            <a:off x="1180169" y="2947782"/>
            <a:ext cx="2791756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MH_Title_1">
            <a:extLst>
              <a:ext uri="{FF2B5EF4-FFF2-40B4-BE49-F238E27FC236}">
                <a16:creationId xmlns="" xmlns:a16="http://schemas.microsoft.com/office/drawing/2014/main" id="{78B7B6DB-BCEC-4BC4-BCBE-76D39D0D98CA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1195966" y="2508126"/>
            <a:ext cx="1930676" cy="522685"/>
          </a:xfrm>
          <a:prstGeom prst="rect">
            <a:avLst/>
          </a:prstGeom>
          <a:noFill/>
        </p:spPr>
        <p:txBody>
          <a:bodyPr anchor="ctr"/>
          <a:lstStyle/>
          <a:p>
            <a:pPr>
              <a:lnSpc>
                <a:spcPct val="130000"/>
              </a:lnSpc>
              <a:defRPr/>
            </a:pPr>
            <a:r>
              <a:rPr lang="zh-CN" altLang="en-US" sz="1600" kern="0" dirty="0">
                <a:solidFill>
                  <a:schemeClr val="accent1">
                    <a:lumMod val="75000"/>
                  </a:schemeClr>
                </a:solidFill>
              </a:rPr>
              <a:t>点击此处添加文本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="" xmlns:a16="http://schemas.microsoft.com/office/drawing/2014/main" id="{90ECE936-E327-427E-8762-F2C63847962B}"/>
              </a:ext>
            </a:extLst>
          </p:cNvPr>
          <p:cNvSpPr/>
          <p:nvPr/>
        </p:nvSpPr>
        <p:spPr>
          <a:xfrm>
            <a:off x="1180169" y="3046604"/>
            <a:ext cx="2496494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000" dirty="0">
                <a:solidFill>
                  <a:srgbClr val="000000">
                    <a:lumMod val="65000"/>
                    <a:lumOff val="35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6" name="矩形 35">
            <a:extLst>
              <a:ext uri="{FF2B5EF4-FFF2-40B4-BE49-F238E27FC236}">
                <a16:creationId xmlns="" xmlns:a16="http://schemas.microsoft.com/office/drawing/2014/main" id="{8F3CBB53-9148-4BAA-98FF-6654C2DF8F5D}"/>
              </a:ext>
            </a:extLst>
          </p:cNvPr>
          <p:cNvSpPr/>
          <p:nvPr/>
        </p:nvSpPr>
        <p:spPr>
          <a:xfrm>
            <a:off x="1180169" y="3558959"/>
            <a:ext cx="2496494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000" dirty="0">
                <a:solidFill>
                  <a:srgbClr val="000000">
                    <a:lumMod val="65000"/>
                    <a:lumOff val="35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="" xmlns:a16="http://schemas.microsoft.com/office/drawing/2014/main" id="{E71AE31D-0D8E-4012-8F6E-C5C22E4EFF04}"/>
              </a:ext>
            </a:extLst>
          </p:cNvPr>
          <p:cNvSpPr/>
          <p:nvPr/>
        </p:nvSpPr>
        <p:spPr>
          <a:xfrm>
            <a:off x="1180169" y="4071314"/>
            <a:ext cx="2496494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000" dirty="0">
                <a:solidFill>
                  <a:srgbClr val="000000">
                    <a:lumMod val="65000"/>
                    <a:lumOff val="35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</p:spTree>
    <p:extLst>
      <p:ext uri="{BB962C8B-B14F-4D97-AF65-F5344CB8AC3E}">
        <p14:creationId xmlns:p14="http://schemas.microsoft.com/office/powerpoint/2010/main" val="348962156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556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500"/>
                            </p:stCondLst>
                            <p:childTnLst>
                              <p:par>
                                <p:cTn id="6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000"/>
                            </p:stCondLst>
                            <p:childTnLst>
                              <p:par>
                                <p:cTn id="70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500"/>
                            </p:stCondLst>
                            <p:childTnLst>
                              <p:par>
                                <p:cTn id="7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0"/>
                            </p:stCondLst>
                            <p:childTnLst>
                              <p:par>
                                <p:cTn id="7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500"/>
                            </p:stCondLst>
                            <p:childTnLst>
                              <p:par>
                                <p:cTn id="8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6000"/>
                            </p:stCondLst>
                            <p:childTnLst>
                              <p:par>
                                <p:cTn id="9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2" grpId="0" animBg="1"/>
      <p:bldP spid="23" grpId="0" animBg="1"/>
      <p:bldP spid="29" grpId="0" animBg="1"/>
      <p:bldP spid="30" grpId="0" animBg="1"/>
      <p:bldP spid="33" grpId="0"/>
      <p:bldP spid="35" grpId="0"/>
      <p:bldP spid="36" grpId="0"/>
      <p:bldP spid="3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5DDC1802-C737-43CD-9AE9-8788F38DB1A9}"/>
              </a:ext>
            </a:extLst>
          </p:cNvPr>
          <p:cNvSpPr txBox="1"/>
          <p:nvPr/>
        </p:nvSpPr>
        <p:spPr>
          <a:xfrm>
            <a:off x="763854" y="158750"/>
            <a:ext cx="39063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sz="3200" dirty="0">
                <a:solidFill>
                  <a:srgbClr val="754C24"/>
                </a:solidFill>
                <a:latin typeface="Impact" panose="020B0806030902050204" pitchFamily="34" charset="0"/>
                <a:ea typeface="造字工房悦黑演示版常规体" pitchFamily="50" charset="-122"/>
                <a:cs typeface="文泉驿微米黑" panose="020B0606030804020204" pitchFamily="34" charset="-122"/>
              </a:rPr>
              <a:t>03</a:t>
            </a:r>
            <a:r>
              <a:rPr lang="zh-CN" altLang="en-US" sz="1600" dirty="0">
                <a:solidFill>
                  <a:srgbClr val="754C24"/>
                </a:solidFill>
                <a:latin typeface="Impact" panose="020B0806030902050204" pitchFamily="34" charset="0"/>
                <a:ea typeface="造字工房悦黑演示版常规体" pitchFamily="50" charset="-122"/>
                <a:cs typeface="文泉驿微米黑" panose="020B0606030804020204" pitchFamily="34" charset="-122"/>
              </a:rPr>
              <a:t>   </a:t>
            </a:r>
            <a:r>
              <a:rPr lang="zh-CN" altLang="en-US" sz="2800" dirty="0">
                <a:solidFill>
                  <a:srgbClr val="754C24"/>
                </a:solidFill>
                <a:latin typeface="造字工房悦黑演示版常规体" pitchFamily="50" charset="-122"/>
                <a:ea typeface="造字工房悦黑演示版常规体" pitchFamily="50" charset="-122"/>
                <a:cs typeface="文泉驿微米黑" panose="020B0606030804020204" pitchFamily="34" charset="-122"/>
              </a:rPr>
              <a:t>点击此处添加标题</a:t>
            </a:r>
          </a:p>
        </p:txBody>
      </p:sp>
      <p:pic>
        <p:nvPicPr>
          <p:cNvPr id="10" name="PA_图片 40">
            <a:extLst>
              <a:ext uri="{FF2B5EF4-FFF2-40B4-BE49-F238E27FC236}">
                <a16:creationId xmlns="" xmlns:a16="http://schemas.microsoft.com/office/drawing/2014/main" id="{0D65A7C1-57AE-43F0-B546-6B56EF590A3A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70491">
            <a:off x="115784" y="149740"/>
            <a:ext cx="680514" cy="521361"/>
          </a:xfrm>
          <a:prstGeom prst="rect">
            <a:avLst/>
          </a:prstGeom>
        </p:spPr>
      </p:pic>
      <p:cxnSp>
        <p:nvCxnSpPr>
          <p:cNvPr id="11" name="PA_直接连接符 43">
            <a:extLst>
              <a:ext uri="{FF2B5EF4-FFF2-40B4-BE49-F238E27FC236}">
                <a16:creationId xmlns="" xmlns:a16="http://schemas.microsoft.com/office/drawing/2014/main" id="{4FE019D8-F544-403A-9978-23B27FF9D97A}"/>
              </a:ext>
            </a:extLst>
          </p:cNvPr>
          <p:cNvCxnSpPr>
            <a:cxnSpLocks/>
          </p:cNvCxnSpPr>
          <p:nvPr>
            <p:custDataLst>
              <p:tags r:id="rId2"/>
            </p:custDataLst>
          </p:nvPr>
        </p:nvCxnSpPr>
        <p:spPr>
          <a:xfrm>
            <a:off x="696388" y="660460"/>
            <a:ext cx="3672412" cy="0"/>
          </a:xfrm>
          <a:prstGeom prst="line">
            <a:avLst/>
          </a:prstGeom>
          <a:ln w="12700">
            <a:solidFill>
              <a:srgbClr val="754C2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050B19EE-2802-4ED5-BCD3-451C22A00516}"/>
              </a:ext>
            </a:extLst>
          </p:cNvPr>
          <p:cNvPicPr>
            <a:picLocks noChangeAspect="1"/>
          </p:cNvPicPr>
          <p:nvPr/>
        </p:nvPicPr>
        <p:blipFill rotWithShape="1">
          <a:blip r:embed="rId2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114" t="90522" b="291"/>
          <a:stretch/>
        </p:blipFill>
        <p:spPr>
          <a:xfrm>
            <a:off x="22859" y="2608263"/>
            <a:ext cx="227837" cy="2391855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12BD3DB4-F475-469B-93D6-B5D5B2AA6B82}"/>
              </a:ext>
            </a:extLst>
          </p:cNvPr>
          <p:cNvPicPr>
            <a:picLocks noChangeAspect="1"/>
          </p:cNvPicPr>
          <p:nvPr/>
        </p:nvPicPr>
        <p:blipFill rotWithShape="1">
          <a:blip r:embed="rId2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281" t="90522" b="680"/>
          <a:stretch/>
        </p:blipFill>
        <p:spPr>
          <a:xfrm rot="5400000">
            <a:off x="2119165" y="2887283"/>
            <a:ext cx="226606" cy="4191383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A5E838AD-C512-4D88-AE84-1EF3EDC69BDF}"/>
              </a:ext>
            </a:extLst>
          </p:cNvPr>
          <p:cNvPicPr>
            <a:picLocks noChangeAspect="1"/>
          </p:cNvPicPr>
          <p:nvPr/>
        </p:nvPicPr>
        <p:blipFill rotWithShape="1">
          <a:blip r:embed="rId2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114" t="90522" b="291"/>
          <a:stretch/>
        </p:blipFill>
        <p:spPr>
          <a:xfrm>
            <a:off x="8878063" y="177800"/>
            <a:ext cx="227837" cy="2130425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7F8155B4-356F-44F5-8B70-8FEEDFD00D73}"/>
              </a:ext>
            </a:extLst>
          </p:cNvPr>
          <p:cNvPicPr>
            <a:picLocks noChangeAspect="1"/>
          </p:cNvPicPr>
          <p:nvPr/>
        </p:nvPicPr>
        <p:blipFill rotWithShape="1">
          <a:blip r:embed="rId2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281" t="90522" b="680"/>
          <a:stretch/>
        </p:blipFill>
        <p:spPr>
          <a:xfrm rot="5400000">
            <a:off x="7527653" y="-1209049"/>
            <a:ext cx="226606" cy="2736852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9E7B01F3-79C0-4AC3-BC8A-53CA28A34CCB}"/>
              </a:ext>
            </a:extLst>
          </p:cNvPr>
          <p:cNvGrpSpPr/>
          <p:nvPr/>
        </p:nvGrpSpPr>
        <p:grpSpPr>
          <a:xfrm>
            <a:off x="3663048" y="2169838"/>
            <a:ext cx="3426620" cy="2814638"/>
            <a:chOff x="3663048" y="2169838"/>
            <a:chExt cx="3426620" cy="2814638"/>
          </a:xfrm>
        </p:grpSpPr>
        <p:cxnSp>
          <p:nvCxnSpPr>
            <p:cNvPr id="18" name="MH_Other_1">
              <a:extLst>
                <a:ext uri="{FF2B5EF4-FFF2-40B4-BE49-F238E27FC236}">
                  <a16:creationId xmlns="" xmlns:a16="http://schemas.microsoft.com/office/drawing/2014/main" id="{50830EF9-EAA6-4D20-9F8A-685EF19E19FE}"/>
                </a:ext>
              </a:extLst>
            </p:cNvPr>
            <p:cNvCxnSpPr/>
            <p:nvPr>
              <p:custDataLst>
                <p:tags r:id="rId15"/>
              </p:custDataLst>
            </p:nvPr>
          </p:nvCxnSpPr>
          <p:spPr>
            <a:xfrm>
              <a:off x="6219321" y="2173409"/>
              <a:ext cx="870347" cy="0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MH_Other_2">
              <a:extLst>
                <a:ext uri="{FF2B5EF4-FFF2-40B4-BE49-F238E27FC236}">
                  <a16:creationId xmlns="" xmlns:a16="http://schemas.microsoft.com/office/drawing/2014/main" id="{FBAEA268-38D4-4FC4-85B6-E52092A23436}"/>
                </a:ext>
              </a:extLst>
            </p:cNvPr>
            <p:cNvCxnSpPr/>
            <p:nvPr>
              <p:custDataLst>
                <p:tags r:id="rId16"/>
              </p:custDataLst>
            </p:nvPr>
          </p:nvCxnSpPr>
          <p:spPr>
            <a:xfrm>
              <a:off x="6227655" y="2169838"/>
              <a:ext cx="0" cy="767953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MH_Other_3">
              <a:extLst>
                <a:ext uri="{FF2B5EF4-FFF2-40B4-BE49-F238E27FC236}">
                  <a16:creationId xmlns="" xmlns:a16="http://schemas.microsoft.com/office/drawing/2014/main" id="{448EBBB6-91EE-47EE-ABDA-C696E19693BD}"/>
                </a:ext>
              </a:extLst>
            </p:cNvPr>
            <p:cNvCxnSpPr/>
            <p:nvPr>
              <p:custDataLst>
                <p:tags r:id="rId17"/>
              </p:custDataLst>
            </p:nvPr>
          </p:nvCxnSpPr>
          <p:spPr>
            <a:xfrm>
              <a:off x="5365643" y="2941363"/>
              <a:ext cx="870347" cy="0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MH_Other_4">
              <a:extLst>
                <a:ext uri="{FF2B5EF4-FFF2-40B4-BE49-F238E27FC236}">
                  <a16:creationId xmlns="" xmlns:a16="http://schemas.microsoft.com/office/drawing/2014/main" id="{56F113A7-4103-47E4-9180-27E739552D8B}"/>
                </a:ext>
              </a:extLst>
            </p:cNvPr>
            <p:cNvCxnSpPr/>
            <p:nvPr>
              <p:custDataLst>
                <p:tags r:id="rId18"/>
              </p:custDataLst>
            </p:nvPr>
          </p:nvCxnSpPr>
          <p:spPr>
            <a:xfrm>
              <a:off x="5373977" y="2937790"/>
              <a:ext cx="0" cy="767954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MH_Other_5">
              <a:extLst>
                <a:ext uri="{FF2B5EF4-FFF2-40B4-BE49-F238E27FC236}">
                  <a16:creationId xmlns="" xmlns:a16="http://schemas.microsoft.com/office/drawing/2014/main" id="{99D60377-52F9-4C29-A17D-0611DDE86E6B}"/>
                </a:ext>
              </a:extLst>
            </p:cNvPr>
            <p:cNvCxnSpPr/>
            <p:nvPr>
              <p:custDataLst>
                <p:tags r:id="rId19"/>
              </p:custDataLst>
            </p:nvPr>
          </p:nvCxnSpPr>
          <p:spPr>
            <a:xfrm>
              <a:off x="4514346" y="3705744"/>
              <a:ext cx="871538" cy="0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MH_Other_6">
              <a:extLst>
                <a:ext uri="{FF2B5EF4-FFF2-40B4-BE49-F238E27FC236}">
                  <a16:creationId xmlns="" xmlns:a16="http://schemas.microsoft.com/office/drawing/2014/main" id="{48819AAB-43C9-498A-9C6B-B81D2D2F016E}"/>
                </a:ext>
              </a:extLst>
            </p:cNvPr>
            <p:cNvCxnSpPr/>
            <p:nvPr>
              <p:custDataLst>
                <p:tags r:id="rId20"/>
              </p:custDataLst>
            </p:nvPr>
          </p:nvCxnSpPr>
          <p:spPr>
            <a:xfrm>
              <a:off x="4522680" y="3705744"/>
              <a:ext cx="0" cy="769144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MH_Other_7">
              <a:extLst>
                <a:ext uri="{FF2B5EF4-FFF2-40B4-BE49-F238E27FC236}">
                  <a16:creationId xmlns="" xmlns:a16="http://schemas.microsoft.com/office/drawing/2014/main" id="{C6517614-2961-480F-A399-21C8842F2687}"/>
                </a:ext>
              </a:extLst>
            </p:cNvPr>
            <p:cNvCxnSpPr/>
            <p:nvPr>
              <p:custDataLst>
                <p:tags r:id="rId21"/>
              </p:custDataLst>
            </p:nvPr>
          </p:nvCxnSpPr>
          <p:spPr>
            <a:xfrm>
              <a:off x="3663048" y="4474888"/>
              <a:ext cx="871538" cy="0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MH_Other_8">
              <a:extLst>
                <a:ext uri="{FF2B5EF4-FFF2-40B4-BE49-F238E27FC236}">
                  <a16:creationId xmlns="" xmlns:a16="http://schemas.microsoft.com/office/drawing/2014/main" id="{EDF414A0-8C92-44B4-BDA5-3D43FB332DAB}"/>
                </a:ext>
              </a:extLst>
            </p:cNvPr>
            <p:cNvCxnSpPr/>
            <p:nvPr>
              <p:custDataLst>
                <p:tags r:id="rId22"/>
              </p:custDataLst>
            </p:nvPr>
          </p:nvCxnSpPr>
          <p:spPr>
            <a:xfrm>
              <a:off x="3674955" y="4471316"/>
              <a:ext cx="0" cy="513160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MH_Other_9">
            <a:extLst>
              <a:ext uri="{FF2B5EF4-FFF2-40B4-BE49-F238E27FC236}">
                <a16:creationId xmlns="" xmlns:a16="http://schemas.microsoft.com/office/drawing/2014/main" id="{88606D12-E988-4E54-A1E0-37CAE13821CF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6340765" y="1573334"/>
            <a:ext cx="569119" cy="567929"/>
          </a:xfrm>
          <a:prstGeom prst="ellipse">
            <a:avLst/>
          </a:prstGeom>
          <a:solidFill>
            <a:srgbClr val="FFFFFF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400" dirty="0">
                <a:solidFill>
                  <a:srgbClr val="4F4F4F"/>
                </a:solidFill>
                <a:latin typeface="Impact" panose="020B0806030902050204" pitchFamily="34" charset="0"/>
                <a:ea typeface="Arial Unicode MS" panose="020B0604020202020204" pitchFamily="34" charset="-122"/>
                <a:cs typeface="Arial Unicode MS" panose="020B0604020202020204" pitchFamily="34" charset="-122"/>
              </a:rPr>
              <a:t>1</a:t>
            </a:r>
            <a:endParaRPr lang="zh-CN" altLang="en-US" sz="2400" dirty="0">
              <a:solidFill>
                <a:srgbClr val="4F4F4F"/>
              </a:solidFill>
              <a:latin typeface="Impact" panose="020B0806030902050204" pitchFamily="34" charset="0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cxnSp>
        <p:nvCxnSpPr>
          <p:cNvPr id="27" name="MH_Other_10">
            <a:extLst>
              <a:ext uri="{FF2B5EF4-FFF2-40B4-BE49-F238E27FC236}">
                <a16:creationId xmlns="" xmlns:a16="http://schemas.microsoft.com/office/drawing/2014/main" id="{742D1A9B-BB84-4EE0-991F-FDC93ED54BEA}"/>
              </a:ext>
            </a:extLst>
          </p:cNvPr>
          <p:cNvCxnSpPr/>
          <p:nvPr>
            <p:custDataLst>
              <p:tags r:id="rId4"/>
            </p:custDataLst>
          </p:nvPr>
        </p:nvCxnSpPr>
        <p:spPr>
          <a:xfrm>
            <a:off x="2143811" y="1978147"/>
            <a:ext cx="4196954" cy="0"/>
          </a:xfrm>
          <a:prstGeom prst="straightConnector1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  <a:prstDash val="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MH_Other_11">
            <a:extLst>
              <a:ext uri="{FF2B5EF4-FFF2-40B4-BE49-F238E27FC236}">
                <a16:creationId xmlns="" xmlns:a16="http://schemas.microsoft.com/office/drawing/2014/main" id="{9D13B423-8FC3-43EB-A9FA-2BBB738E3AC4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5516852" y="2341288"/>
            <a:ext cx="567928" cy="567928"/>
          </a:xfrm>
          <a:prstGeom prst="ellipse">
            <a:avLst/>
          </a:prstGeom>
          <a:solidFill>
            <a:srgbClr val="FFFFFF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400" dirty="0">
                <a:solidFill>
                  <a:srgbClr val="4F4F4F"/>
                </a:solidFill>
                <a:latin typeface="Impact" panose="020B0806030902050204" pitchFamily="34" charset="0"/>
                <a:ea typeface="Arial Unicode MS" panose="020B0604020202020204" pitchFamily="34" charset="-122"/>
                <a:cs typeface="Arial Unicode MS" panose="020B0604020202020204" pitchFamily="34" charset="-122"/>
              </a:rPr>
              <a:t>2</a:t>
            </a:r>
            <a:endParaRPr lang="zh-CN" altLang="en-US" sz="2400" dirty="0">
              <a:solidFill>
                <a:srgbClr val="4F4F4F"/>
              </a:solidFill>
              <a:latin typeface="Impact" panose="020B0806030902050204" pitchFamily="34" charset="0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cxnSp>
        <p:nvCxnSpPr>
          <p:cNvPr id="29" name="MH_Other_12">
            <a:extLst>
              <a:ext uri="{FF2B5EF4-FFF2-40B4-BE49-F238E27FC236}">
                <a16:creationId xmlns="" xmlns:a16="http://schemas.microsoft.com/office/drawing/2014/main" id="{9D575791-B7BF-4200-A2EF-67984BF7B196}"/>
              </a:ext>
            </a:extLst>
          </p:cNvPr>
          <p:cNvCxnSpPr/>
          <p:nvPr>
            <p:custDataLst>
              <p:tags r:id="rId6"/>
            </p:custDataLst>
          </p:nvPr>
        </p:nvCxnSpPr>
        <p:spPr>
          <a:xfrm>
            <a:off x="2143811" y="2731813"/>
            <a:ext cx="3373041" cy="14288"/>
          </a:xfrm>
          <a:prstGeom prst="straightConnector1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  <a:prstDash val="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MH_Other_13">
            <a:extLst>
              <a:ext uri="{FF2B5EF4-FFF2-40B4-BE49-F238E27FC236}">
                <a16:creationId xmlns="" xmlns:a16="http://schemas.microsoft.com/office/drawing/2014/main" id="{E879633F-5AF7-4440-8C66-CD12E4961F5D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4659602" y="3103288"/>
            <a:ext cx="569119" cy="567928"/>
          </a:xfrm>
          <a:prstGeom prst="ellipse">
            <a:avLst/>
          </a:prstGeom>
          <a:solidFill>
            <a:srgbClr val="FFFFFF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400" dirty="0">
                <a:solidFill>
                  <a:srgbClr val="4F4F4F"/>
                </a:solidFill>
                <a:latin typeface="Impact" panose="020B0806030902050204" pitchFamily="34" charset="0"/>
                <a:ea typeface="Arial Unicode MS" panose="020B0604020202020204" pitchFamily="34" charset="-122"/>
                <a:cs typeface="Arial Unicode MS" panose="020B0604020202020204" pitchFamily="34" charset="-122"/>
              </a:rPr>
              <a:t>3</a:t>
            </a:r>
            <a:endParaRPr lang="zh-CN" altLang="en-US" sz="2400" dirty="0">
              <a:solidFill>
                <a:srgbClr val="4F4F4F"/>
              </a:solidFill>
              <a:latin typeface="Impact" panose="020B0806030902050204" pitchFamily="34" charset="0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cxnSp>
        <p:nvCxnSpPr>
          <p:cNvPr id="31" name="MH_Other_14">
            <a:extLst>
              <a:ext uri="{FF2B5EF4-FFF2-40B4-BE49-F238E27FC236}">
                <a16:creationId xmlns="" xmlns:a16="http://schemas.microsoft.com/office/drawing/2014/main" id="{DAEB9B98-A1DE-485B-8E8C-EE7FEDA0E213}"/>
              </a:ext>
            </a:extLst>
          </p:cNvPr>
          <p:cNvCxnSpPr/>
          <p:nvPr>
            <p:custDataLst>
              <p:tags r:id="rId8"/>
            </p:custDataLst>
          </p:nvPr>
        </p:nvCxnSpPr>
        <p:spPr>
          <a:xfrm>
            <a:off x="2143811" y="3487859"/>
            <a:ext cx="2515791" cy="20241"/>
          </a:xfrm>
          <a:prstGeom prst="straightConnector1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  <a:prstDash val="dash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MH_Other_15">
            <a:extLst>
              <a:ext uri="{FF2B5EF4-FFF2-40B4-BE49-F238E27FC236}">
                <a16:creationId xmlns="" xmlns:a16="http://schemas.microsoft.com/office/drawing/2014/main" id="{7517C275-409D-4B7E-A102-FC38B1C20E58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3803542" y="3874813"/>
            <a:ext cx="567929" cy="567928"/>
          </a:xfrm>
          <a:prstGeom prst="ellipse">
            <a:avLst/>
          </a:prstGeom>
          <a:solidFill>
            <a:srgbClr val="FFFFFF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400" dirty="0">
                <a:solidFill>
                  <a:srgbClr val="4F4F4F"/>
                </a:solidFill>
                <a:latin typeface="Impact" panose="020B0806030902050204" pitchFamily="34" charset="0"/>
                <a:ea typeface="Arial Unicode MS" panose="020B0604020202020204" pitchFamily="34" charset="-122"/>
                <a:cs typeface="Arial Unicode MS" panose="020B0604020202020204" pitchFamily="34" charset="-122"/>
              </a:rPr>
              <a:t>4</a:t>
            </a:r>
            <a:endParaRPr lang="zh-CN" altLang="en-US" sz="2400" dirty="0">
              <a:solidFill>
                <a:srgbClr val="4F4F4F"/>
              </a:solidFill>
              <a:latin typeface="Impact" panose="020B0806030902050204" pitchFamily="34" charset="0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cxnSp>
        <p:nvCxnSpPr>
          <p:cNvPr id="33" name="MH_Other_16">
            <a:extLst>
              <a:ext uri="{FF2B5EF4-FFF2-40B4-BE49-F238E27FC236}">
                <a16:creationId xmlns="" xmlns:a16="http://schemas.microsoft.com/office/drawing/2014/main" id="{212AB3A6-29D4-4C10-8BBC-593B358B0BC2}"/>
              </a:ext>
            </a:extLst>
          </p:cNvPr>
          <p:cNvCxnSpPr/>
          <p:nvPr>
            <p:custDataLst>
              <p:tags r:id="rId10"/>
            </p:custDataLst>
          </p:nvPr>
        </p:nvCxnSpPr>
        <p:spPr>
          <a:xfrm>
            <a:off x="2128333" y="4285578"/>
            <a:ext cx="1675209" cy="0"/>
          </a:xfrm>
          <a:prstGeom prst="straightConnector1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  <a:prstDash val="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MH_SubTitle_1">
            <a:extLst>
              <a:ext uri="{FF2B5EF4-FFF2-40B4-BE49-F238E27FC236}">
                <a16:creationId xmlns="" xmlns:a16="http://schemas.microsoft.com/office/drawing/2014/main" id="{D6314CA5-D23F-4E77-B7F4-7419DD14CA63}"/>
              </a:ext>
            </a:extLst>
          </p:cNvPr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2143811" y="1635247"/>
            <a:ext cx="732235" cy="316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norm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1200" b="1" dirty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</a:rPr>
              <a:t>添加文本</a:t>
            </a:r>
          </a:p>
        </p:txBody>
      </p:sp>
      <p:sp>
        <p:nvSpPr>
          <p:cNvPr id="36" name="MH_SubTitle_2">
            <a:extLst>
              <a:ext uri="{FF2B5EF4-FFF2-40B4-BE49-F238E27FC236}">
                <a16:creationId xmlns="" xmlns:a16="http://schemas.microsoft.com/office/drawing/2014/main" id="{9560FF4C-B206-4AAA-995A-2EBC8DB64F97}"/>
              </a:ext>
            </a:extLst>
          </p:cNvPr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2128333" y="2405582"/>
            <a:ext cx="732234" cy="316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norm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zh-CN" altLang="en-US" sz="1200" b="1" dirty="0">
                <a:solidFill>
                  <a:schemeClr val="accent1">
                    <a:lumMod val="75000"/>
                  </a:schemeClr>
                </a:solidFill>
              </a:rPr>
              <a:t>添加文本</a:t>
            </a:r>
          </a:p>
        </p:txBody>
      </p:sp>
      <p:sp>
        <p:nvSpPr>
          <p:cNvPr id="38" name="MH_SubTitle_3">
            <a:extLst>
              <a:ext uri="{FF2B5EF4-FFF2-40B4-BE49-F238E27FC236}">
                <a16:creationId xmlns="" xmlns:a16="http://schemas.microsoft.com/office/drawing/2014/main" id="{FDA8D390-6B29-468C-A785-27DB0D66357D}"/>
              </a:ext>
            </a:extLst>
          </p:cNvPr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2128333" y="3140197"/>
            <a:ext cx="732234" cy="316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norm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zh-CN" altLang="en-US" sz="1200" b="1" dirty="0">
                <a:solidFill>
                  <a:schemeClr val="accent1">
                    <a:lumMod val="75000"/>
                  </a:schemeClr>
                </a:solidFill>
              </a:rPr>
              <a:t>添加文本</a:t>
            </a:r>
          </a:p>
        </p:txBody>
      </p:sp>
      <p:sp>
        <p:nvSpPr>
          <p:cNvPr id="40" name="MH_SubTitle_4">
            <a:extLst>
              <a:ext uri="{FF2B5EF4-FFF2-40B4-BE49-F238E27FC236}">
                <a16:creationId xmlns="" xmlns:a16="http://schemas.microsoft.com/office/drawing/2014/main" id="{E07AA8FC-CAE8-4132-B992-557D1DD86E6F}"/>
              </a:ext>
            </a:extLst>
          </p:cNvPr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2128333" y="3945060"/>
            <a:ext cx="732234" cy="316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norm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zh-CN" altLang="en-US" sz="1200" b="1" dirty="0">
                <a:solidFill>
                  <a:schemeClr val="accent1">
                    <a:lumMod val="75000"/>
                  </a:schemeClr>
                </a:solidFill>
              </a:rPr>
              <a:t>添加文本</a:t>
            </a:r>
          </a:p>
        </p:txBody>
      </p:sp>
      <p:sp>
        <p:nvSpPr>
          <p:cNvPr id="42" name="矩形 41">
            <a:extLst>
              <a:ext uri="{FF2B5EF4-FFF2-40B4-BE49-F238E27FC236}">
                <a16:creationId xmlns="" xmlns:a16="http://schemas.microsoft.com/office/drawing/2014/main" id="{A314F8B9-6B2A-44AA-A59F-DE0C921E33D7}"/>
              </a:ext>
            </a:extLst>
          </p:cNvPr>
          <p:cNvSpPr/>
          <p:nvPr/>
        </p:nvSpPr>
        <p:spPr>
          <a:xfrm>
            <a:off x="2832031" y="1615140"/>
            <a:ext cx="3433723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000" dirty="0">
                <a:solidFill>
                  <a:srgbClr val="000000">
                    <a:lumMod val="65000"/>
                    <a:lumOff val="35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+mn-lt"/>
              </a:rPr>
              <a:t>点击此处添加文字描述，可根据需求进行更改。</a:t>
            </a:r>
          </a:p>
        </p:txBody>
      </p:sp>
      <p:sp>
        <p:nvSpPr>
          <p:cNvPr id="43" name="矩形 42">
            <a:extLst>
              <a:ext uri="{FF2B5EF4-FFF2-40B4-BE49-F238E27FC236}">
                <a16:creationId xmlns="" xmlns:a16="http://schemas.microsoft.com/office/drawing/2014/main" id="{0398DBB9-E520-446E-810D-C8FF75D67D40}"/>
              </a:ext>
            </a:extLst>
          </p:cNvPr>
          <p:cNvSpPr/>
          <p:nvPr/>
        </p:nvSpPr>
        <p:spPr>
          <a:xfrm>
            <a:off x="2832031" y="2389246"/>
            <a:ext cx="3433723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000" dirty="0">
                <a:solidFill>
                  <a:srgbClr val="000000">
                    <a:lumMod val="65000"/>
                    <a:lumOff val="35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+mn-lt"/>
              </a:rPr>
              <a:t>点击此处添加文字描述，可根据需求进行更改。</a:t>
            </a:r>
          </a:p>
        </p:txBody>
      </p:sp>
      <p:sp>
        <p:nvSpPr>
          <p:cNvPr id="44" name="矩形 43">
            <a:extLst>
              <a:ext uri="{FF2B5EF4-FFF2-40B4-BE49-F238E27FC236}">
                <a16:creationId xmlns="" xmlns:a16="http://schemas.microsoft.com/office/drawing/2014/main" id="{49EE8269-DDA5-4EA3-9A85-E6D501ADE99F}"/>
              </a:ext>
            </a:extLst>
          </p:cNvPr>
          <p:cNvSpPr/>
          <p:nvPr/>
        </p:nvSpPr>
        <p:spPr>
          <a:xfrm>
            <a:off x="2832031" y="3126040"/>
            <a:ext cx="3433723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000" dirty="0">
                <a:solidFill>
                  <a:srgbClr val="000000">
                    <a:lumMod val="65000"/>
                    <a:lumOff val="35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+mn-lt"/>
              </a:rPr>
              <a:t>点击此处添加文字描述</a:t>
            </a:r>
          </a:p>
        </p:txBody>
      </p:sp>
      <p:sp>
        <p:nvSpPr>
          <p:cNvPr id="45" name="矩形 44">
            <a:extLst>
              <a:ext uri="{FF2B5EF4-FFF2-40B4-BE49-F238E27FC236}">
                <a16:creationId xmlns="" xmlns:a16="http://schemas.microsoft.com/office/drawing/2014/main" id="{CFF20BCA-1EFF-4E81-8700-E96237411F6D}"/>
              </a:ext>
            </a:extLst>
          </p:cNvPr>
          <p:cNvSpPr/>
          <p:nvPr/>
        </p:nvSpPr>
        <p:spPr>
          <a:xfrm>
            <a:off x="2832031" y="3935369"/>
            <a:ext cx="3433723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000" dirty="0">
                <a:solidFill>
                  <a:srgbClr val="000000">
                    <a:lumMod val="65000"/>
                    <a:lumOff val="35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+mn-lt"/>
              </a:rPr>
              <a:t>点击添加文字</a:t>
            </a:r>
          </a:p>
        </p:txBody>
      </p:sp>
    </p:spTree>
    <p:extLst>
      <p:ext uri="{BB962C8B-B14F-4D97-AF65-F5344CB8AC3E}">
        <p14:creationId xmlns:p14="http://schemas.microsoft.com/office/powerpoint/2010/main" val="422892592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556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25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750"/>
                            </p:stCondLst>
                            <p:childTnLst>
                              <p:par>
                                <p:cTn id="5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250"/>
                            </p:stCondLst>
                            <p:childTnLst>
                              <p:par>
                                <p:cTn id="64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6" grpId="0" animBg="1"/>
      <p:bldP spid="28" grpId="0" animBg="1"/>
      <p:bldP spid="30" grpId="0" animBg="1"/>
      <p:bldP spid="32" grpId="0" animBg="1"/>
      <p:bldP spid="34" grpId="0"/>
      <p:bldP spid="36" grpId="0"/>
      <p:bldP spid="38" grpId="0"/>
      <p:bldP spid="40" grpId="0"/>
      <p:bldP spid="42" grpId="0"/>
      <p:bldP spid="43" grpId="0"/>
      <p:bldP spid="44" grpId="0"/>
      <p:bldP spid="4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5DDC1802-C737-43CD-9AE9-8788F38DB1A9}"/>
              </a:ext>
            </a:extLst>
          </p:cNvPr>
          <p:cNvSpPr txBox="1"/>
          <p:nvPr/>
        </p:nvSpPr>
        <p:spPr>
          <a:xfrm>
            <a:off x="763854" y="158750"/>
            <a:ext cx="39063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sz="3200" dirty="0">
                <a:solidFill>
                  <a:srgbClr val="754C24"/>
                </a:solidFill>
                <a:latin typeface="Impact" panose="020B0806030902050204" pitchFamily="34" charset="0"/>
                <a:ea typeface="造字工房悦黑演示版常规体" pitchFamily="50" charset="-122"/>
                <a:cs typeface="文泉驿微米黑" panose="020B0606030804020204" pitchFamily="34" charset="-122"/>
              </a:rPr>
              <a:t>03</a:t>
            </a:r>
            <a:r>
              <a:rPr lang="zh-CN" altLang="en-US" sz="1600" dirty="0">
                <a:solidFill>
                  <a:srgbClr val="754C24"/>
                </a:solidFill>
                <a:latin typeface="Impact" panose="020B0806030902050204" pitchFamily="34" charset="0"/>
                <a:ea typeface="造字工房悦黑演示版常规体" pitchFamily="50" charset="-122"/>
                <a:cs typeface="文泉驿微米黑" panose="020B0606030804020204" pitchFamily="34" charset="-122"/>
              </a:rPr>
              <a:t>    </a:t>
            </a:r>
            <a:r>
              <a:rPr lang="zh-CN" altLang="en-US" sz="2800" dirty="0">
                <a:solidFill>
                  <a:srgbClr val="754C24"/>
                </a:solidFill>
                <a:latin typeface="造字工房悦黑演示版常规体" pitchFamily="50" charset="-122"/>
                <a:ea typeface="造字工房悦黑演示版常规体" pitchFamily="50" charset="-122"/>
                <a:cs typeface="文泉驿微米黑" panose="020B0606030804020204" pitchFamily="34" charset="-122"/>
              </a:rPr>
              <a:t>点击此处添加标题</a:t>
            </a:r>
          </a:p>
        </p:txBody>
      </p:sp>
      <p:pic>
        <p:nvPicPr>
          <p:cNvPr id="10" name="PA_图片 40">
            <a:extLst>
              <a:ext uri="{FF2B5EF4-FFF2-40B4-BE49-F238E27FC236}">
                <a16:creationId xmlns="" xmlns:a16="http://schemas.microsoft.com/office/drawing/2014/main" id="{0D65A7C1-57AE-43F0-B546-6B56EF590A3A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70491">
            <a:off x="115784" y="149740"/>
            <a:ext cx="680514" cy="521361"/>
          </a:xfrm>
          <a:prstGeom prst="rect">
            <a:avLst/>
          </a:prstGeom>
        </p:spPr>
      </p:pic>
      <p:cxnSp>
        <p:nvCxnSpPr>
          <p:cNvPr id="11" name="PA_直接连接符 43">
            <a:extLst>
              <a:ext uri="{FF2B5EF4-FFF2-40B4-BE49-F238E27FC236}">
                <a16:creationId xmlns="" xmlns:a16="http://schemas.microsoft.com/office/drawing/2014/main" id="{4FE019D8-F544-403A-9978-23B27FF9D97A}"/>
              </a:ext>
            </a:extLst>
          </p:cNvPr>
          <p:cNvCxnSpPr>
            <a:cxnSpLocks/>
          </p:cNvCxnSpPr>
          <p:nvPr>
            <p:custDataLst>
              <p:tags r:id="rId2"/>
            </p:custDataLst>
          </p:nvPr>
        </p:nvCxnSpPr>
        <p:spPr>
          <a:xfrm>
            <a:off x="696388" y="660460"/>
            <a:ext cx="3672412" cy="0"/>
          </a:xfrm>
          <a:prstGeom prst="line">
            <a:avLst/>
          </a:prstGeom>
          <a:ln w="12700">
            <a:solidFill>
              <a:srgbClr val="754C2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050B19EE-2802-4ED5-BCD3-451C22A00516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114" t="90522" b="291"/>
          <a:stretch/>
        </p:blipFill>
        <p:spPr>
          <a:xfrm>
            <a:off x="22859" y="2608263"/>
            <a:ext cx="227837" cy="2391855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12BD3DB4-F475-469B-93D6-B5D5B2AA6B82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281" t="90522" b="680"/>
          <a:stretch/>
        </p:blipFill>
        <p:spPr>
          <a:xfrm rot="5400000">
            <a:off x="2119165" y="2887283"/>
            <a:ext cx="226606" cy="4191383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A5E838AD-C512-4D88-AE84-1EF3EDC69BDF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114" t="90522" b="291"/>
          <a:stretch/>
        </p:blipFill>
        <p:spPr>
          <a:xfrm>
            <a:off x="8878063" y="177800"/>
            <a:ext cx="227837" cy="2130425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7F8155B4-356F-44F5-8B70-8FEEDFD00D73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281" t="90522" b="680"/>
          <a:stretch/>
        </p:blipFill>
        <p:spPr>
          <a:xfrm rot="5400000">
            <a:off x="7527653" y="-1209049"/>
            <a:ext cx="226606" cy="2736852"/>
          </a:xfrm>
          <a:prstGeom prst="rect">
            <a:avLst/>
          </a:prstGeom>
        </p:spPr>
      </p:pic>
      <p:sp>
        <p:nvSpPr>
          <p:cNvPr id="18" name="MH_Title_1">
            <a:extLst>
              <a:ext uri="{FF2B5EF4-FFF2-40B4-BE49-F238E27FC236}">
                <a16:creationId xmlns="" xmlns:a16="http://schemas.microsoft.com/office/drawing/2014/main" id="{7FE7F159-7431-4E92-9097-BBA7CFAC64A7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1836261" y="1441313"/>
            <a:ext cx="1547813" cy="2957513"/>
          </a:xfrm>
          <a:custGeom>
            <a:avLst/>
            <a:gdLst>
              <a:gd name="connsiteX0" fmla="*/ 0 w 2751989"/>
              <a:gd name="connsiteY0" fmla="*/ 0 h 5256584"/>
              <a:gd name="connsiteX1" fmla="*/ 2751989 w 2751989"/>
              <a:gd name="connsiteY1" fmla="*/ 0 h 5256584"/>
              <a:gd name="connsiteX2" fmla="*/ 2751989 w 2751989"/>
              <a:gd name="connsiteY2" fmla="*/ 5256584 h 5256584"/>
              <a:gd name="connsiteX3" fmla="*/ 0 w 2751989"/>
              <a:gd name="connsiteY3" fmla="*/ 5256584 h 5256584"/>
              <a:gd name="connsiteX4" fmla="*/ 0 w 2751989"/>
              <a:gd name="connsiteY4" fmla="*/ 0 h 5256584"/>
              <a:gd name="connsiteX0" fmla="*/ 0 w 2751989"/>
              <a:gd name="connsiteY0" fmla="*/ 0 h 5256584"/>
              <a:gd name="connsiteX1" fmla="*/ 2751989 w 2751989"/>
              <a:gd name="connsiteY1" fmla="*/ 0 h 5256584"/>
              <a:gd name="connsiteX2" fmla="*/ 2751989 w 2751989"/>
              <a:gd name="connsiteY2" fmla="*/ 5256584 h 5256584"/>
              <a:gd name="connsiteX3" fmla="*/ 0 w 2751989"/>
              <a:gd name="connsiteY3" fmla="*/ 5256584 h 5256584"/>
              <a:gd name="connsiteX4" fmla="*/ 91440 w 2751989"/>
              <a:gd name="connsiteY4" fmla="*/ 91440 h 5256584"/>
              <a:gd name="connsiteX0" fmla="*/ 0 w 2751989"/>
              <a:gd name="connsiteY0" fmla="*/ 0 h 5256584"/>
              <a:gd name="connsiteX1" fmla="*/ 2751989 w 2751989"/>
              <a:gd name="connsiteY1" fmla="*/ 0 h 5256584"/>
              <a:gd name="connsiteX2" fmla="*/ 2751989 w 2751989"/>
              <a:gd name="connsiteY2" fmla="*/ 5256584 h 5256584"/>
              <a:gd name="connsiteX3" fmla="*/ 0 w 2751989"/>
              <a:gd name="connsiteY3" fmla="*/ 5256584 h 5256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51989" h="5256584">
                <a:moveTo>
                  <a:pt x="0" y="0"/>
                </a:moveTo>
                <a:lnTo>
                  <a:pt x="2751989" y="0"/>
                </a:lnTo>
                <a:lnTo>
                  <a:pt x="2751989" y="5256584"/>
                </a:lnTo>
                <a:lnTo>
                  <a:pt x="0" y="5256584"/>
                </a:lnTo>
              </a:path>
            </a:pathLst>
          </a:custGeom>
          <a:noFill/>
          <a:ln>
            <a:solidFill>
              <a:srgbClr val="C9C9C9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anchor="ctr">
            <a:normAutofit/>
          </a:bodyPr>
          <a:lstStyle/>
          <a:p>
            <a:pPr algn="ctr">
              <a:defRPr/>
            </a:pPr>
            <a:r>
              <a:rPr lang="zh-CN" altLang="en-US" sz="2000" dirty="0">
                <a:solidFill>
                  <a:srgbClr val="754C24"/>
                </a:solidFill>
              </a:rPr>
              <a:t>点击添加文本</a:t>
            </a:r>
          </a:p>
        </p:txBody>
      </p:sp>
      <p:sp>
        <p:nvSpPr>
          <p:cNvPr id="19" name="MH_Text_2">
            <a:extLst>
              <a:ext uri="{FF2B5EF4-FFF2-40B4-BE49-F238E27FC236}">
                <a16:creationId xmlns="" xmlns:a16="http://schemas.microsoft.com/office/drawing/2014/main" id="{B77F1045-A316-42F2-9275-9FB4111E01E7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3557905" y="3492760"/>
            <a:ext cx="2714625" cy="661988"/>
          </a:xfrm>
          <a:prstGeom prst="rect">
            <a:avLst/>
          </a:prstGeom>
          <a:noFill/>
          <a:ln>
            <a:solidFill>
              <a:srgbClr val="C9C9C9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0000" tIns="54000" bIns="54000" anchor="ctr">
            <a:norm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000" dirty="0">
                <a:solidFill>
                  <a:srgbClr val="000000">
                    <a:lumMod val="65000"/>
                    <a:lumOff val="35000"/>
                  </a:srgbClr>
                </a:solidFill>
                <a:latin typeface="+mn-ea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20" name="MH_SubTitle_2">
            <a:extLst>
              <a:ext uri="{FF2B5EF4-FFF2-40B4-BE49-F238E27FC236}">
                <a16:creationId xmlns="" xmlns:a16="http://schemas.microsoft.com/office/drawing/2014/main" id="{4CDE5A98-E740-4B2D-9BA8-5821209E2B4E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3557905" y="3097473"/>
            <a:ext cx="2714625" cy="386953"/>
          </a:xfrm>
          <a:custGeom>
            <a:avLst/>
            <a:gdLst>
              <a:gd name="connsiteX0" fmla="*/ 0 w 2808312"/>
              <a:gd name="connsiteY0" fmla="*/ 0 h 537742"/>
              <a:gd name="connsiteX1" fmla="*/ 2808312 w 2808312"/>
              <a:gd name="connsiteY1" fmla="*/ 0 h 537742"/>
              <a:gd name="connsiteX2" fmla="*/ 2808312 w 2808312"/>
              <a:gd name="connsiteY2" fmla="*/ 537742 h 537742"/>
              <a:gd name="connsiteX3" fmla="*/ 0 w 2808312"/>
              <a:gd name="connsiteY3" fmla="*/ 537742 h 537742"/>
              <a:gd name="connsiteX4" fmla="*/ 0 w 2808312"/>
              <a:gd name="connsiteY4" fmla="*/ 0 h 537742"/>
              <a:gd name="connsiteX0" fmla="*/ 0 w 2808312"/>
              <a:gd name="connsiteY0" fmla="*/ 263236 h 800978"/>
              <a:gd name="connsiteX1" fmla="*/ 2808312 w 2808312"/>
              <a:gd name="connsiteY1" fmla="*/ 0 h 800978"/>
              <a:gd name="connsiteX2" fmla="*/ 2808312 w 2808312"/>
              <a:gd name="connsiteY2" fmla="*/ 800978 h 800978"/>
              <a:gd name="connsiteX3" fmla="*/ 0 w 2808312"/>
              <a:gd name="connsiteY3" fmla="*/ 800978 h 800978"/>
              <a:gd name="connsiteX4" fmla="*/ 0 w 2808312"/>
              <a:gd name="connsiteY4" fmla="*/ 263236 h 800978"/>
              <a:gd name="connsiteX0" fmla="*/ 0 w 3002276"/>
              <a:gd name="connsiteY0" fmla="*/ 429491 h 800978"/>
              <a:gd name="connsiteX1" fmla="*/ 3002276 w 3002276"/>
              <a:gd name="connsiteY1" fmla="*/ 0 h 800978"/>
              <a:gd name="connsiteX2" fmla="*/ 3002276 w 3002276"/>
              <a:gd name="connsiteY2" fmla="*/ 800978 h 800978"/>
              <a:gd name="connsiteX3" fmla="*/ 193964 w 3002276"/>
              <a:gd name="connsiteY3" fmla="*/ 800978 h 800978"/>
              <a:gd name="connsiteX4" fmla="*/ 0 w 3002276"/>
              <a:gd name="connsiteY4" fmla="*/ 429491 h 800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02276" h="800978">
                <a:moveTo>
                  <a:pt x="0" y="429491"/>
                </a:moveTo>
                <a:lnTo>
                  <a:pt x="3002276" y="0"/>
                </a:lnTo>
                <a:lnTo>
                  <a:pt x="3002276" y="800978"/>
                </a:lnTo>
                <a:lnTo>
                  <a:pt x="193964" y="800978"/>
                </a:lnTo>
                <a:lnTo>
                  <a:pt x="0" y="429491"/>
                </a:lnTo>
                <a:close/>
              </a:path>
            </a:pathLst>
          </a:custGeom>
          <a:blipFill>
            <a:blip r:embed="rId1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0000" anchor="b">
            <a:normAutofit/>
          </a:bodyPr>
          <a:lstStyle/>
          <a:p>
            <a:pPr algn="r">
              <a:defRPr/>
            </a:pPr>
            <a:r>
              <a:rPr lang="zh-CN" altLang="en-US" sz="1500" dirty="0">
                <a:solidFill>
                  <a:srgbClr val="FFFFFF"/>
                </a:solidFill>
              </a:rPr>
              <a:t>添加文本</a:t>
            </a:r>
          </a:p>
        </p:txBody>
      </p:sp>
      <p:sp>
        <p:nvSpPr>
          <p:cNvPr id="21" name="MH_Other_1">
            <a:extLst>
              <a:ext uri="{FF2B5EF4-FFF2-40B4-BE49-F238E27FC236}">
                <a16:creationId xmlns="" xmlns:a16="http://schemas.microsoft.com/office/drawing/2014/main" id="{4053CC06-0EC8-41A0-995A-2B3BE1199B3F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3161427" y="3255826"/>
            <a:ext cx="607219" cy="607219"/>
          </a:xfrm>
          <a:prstGeom prst="ellipse">
            <a:avLst/>
          </a:prstGeom>
          <a:blipFill>
            <a:blip r:embed="rId15"/>
            <a:stretch>
              <a:fillRect/>
            </a:stretch>
          </a:blip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2100" dirty="0">
                <a:solidFill>
                  <a:srgbClr val="FFFFFF"/>
                </a:solidFill>
              </a:rPr>
              <a:t>02</a:t>
            </a:r>
            <a:endParaRPr lang="zh-CN" altLang="en-US" sz="2100" dirty="0">
              <a:solidFill>
                <a:srgbClr val="FFFFFF"/>
              </a:solidFill>
            </a:endParaRPr>
          </a:p>
        </p:txBody>
      </p:sp>
      <p:sp>
        <p:nvSpPr>
          <p:cNvPr id="22" name="MH_Text_1">
            <a:extLst>
              <a:ext uri="{FF2B5EF4-FFF2-40B4-BE49-F238E27FC236}">
                <a16:creationId xmlns="" xmlns:a16="http://schemas.microsoft.com/office/drawing/2014/main" id="{B8B3527E-F77C-44BB-BC70-D4F9753EEB8E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3557905" y="2191407"/>
            <a:ext cx="2714625" cy="663179"/>
          </a:xfrm>
          <a:prstGeom prst="rect">
            <a:avLst/>
          </a:prstGeom>
          <a:noFill/>
          <a:ln>
            <a:solidFill>
              <a:srgbClr val="C9C9C9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0000" tIns="54000" bIns="54000" anchor="ctr">
            <a:norm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000" dirty="0">
                <a:solidFill>
                  <a:srgbClr val="000000">
                    <a:lumMod val="65000"/>
                    <a:lumOff val="35000"/>
                  </a:srgbClr>
                </a:solidFill>
                <a:latin typeface="+mn-ea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23" name="MH_SubTitle_1">
            <a:extLst>
              <a:ext uri="{FF2B5EF4-FFF2-40B4-BE49-F238E27FC236}">
                <a16:creationId xmlns="" xmlns:a16="http://schemas.microsoft.com/office/drawing/2014/main" id="{74232917-BE81-400B-B412-D7D9F7913CBC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3557905" y="1797311"/>
            <a:ext cx="2714625" cy="386953"/>
          </a:xfrm>
          <a:custGeom>
            <a:avLst/>
            <a:gdLst>
              <a:gd name="connsiteX0" fmla="*/ 0 w 2808312"/>
              <a:gd name="connsiteY0" fmla="*/ 0 h 537742"/>
              <a:gd name="connsiteX1" fmla="*/ 2808312 w 2808312"/>
              <a:gd name="connsiteY1" fmla="*/ 0 h 537742"/>
              <a:gd name="connsiteX2" fmla="*/ 2808312 w 2808312"/>
              <a:gd name="connsiteY2" fmla="*/ 537742 h 537742"/>
              <a:gd name="connsiteX3" fmla="*/ 0 w 2808312"/>
              <a:gd name="connsiteY3" fmla="*/ 537742 h 537742"/>
              <a:gd name="connsiteX4" fmla="*/ 0 w 2808312"/>
              <a:gd name="connsiteY4" fmla="*/ 0 h 537742"/>
              <a:gd name="connsiteX0" fmla="*/ 0 w 2808312"/>
              <a:gd name="connsiteY0" fmla="*/ 263236 h 800978"/>
              <a:gd name="connsiteX1" fmla="*/ 2808312 w 2808312"/>
              <a:gd name="connsiteY1" fmla="*/ 0 h 800978"/>
              <a:gd name="connsiteX2" fmla="*/ 2808312 w 2808312"/>
              <a:gd name="connsiteY2" fmla="*/ 800978 h 800978"/>
              <a:gd name="connsiteX3" fmla="*/ 0 w 2808312"/>
              <a:gd name="connsiteY3" fmla="*/ 800978 h 800978"/>
              <a:gd name="connsiteX4" fmla="*/ 0 w 2808312"/>
              <a:gd name="connsiteY4" fmla="*/ 263236 h 800978"/>
              <a:gd name="connsiteX0" fmla="*/ 0 w 3002276"/>
              <a:gd name="connsiteY0" fmla="*/ 429491 h 800978"/>
              <a:gd name="connsiteX1" fmla="*/ 3002276 w 3002276"/>
              <a:gd name="connsiteY1" fmla="*/ 0 h 800978"/>
              <a:gd name="connsiteX2" fmla="*/ 3002276 w 3002276"/>
              <a:gd name="connsiteY2" fmla="*/ 800978 h 800978"/>
              <a:gd name="connsiteX3" fmla="*/ 193964 w 3002276"/>
              <a:gd name="connsiteY3" fmla="*/ 800978 h 800978"/>
              <a:gd name="connsiteX4" fmla="*/ 0 w 3002276"/>
              <a:gd name="connsiteY4" fmla="*/ 429491 h 800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02276" h="800978">
                <a:moveTo>
                  <a:pt x="0" y="429491"/>
                </a:moveTo>
                <a:lnTo>
                  <a:pt x="3002276" y="0"/>
                </a:lnTo>
                <a:lnTo>
                  <a:pt x="3002276" y="800978"/>
                </a:lnTo>
                <a:lnTo>
                  <a:pt x="193964" y="800978"/>
                </a:lnTo>
                <a:lnTo>
                  <a:pt x="0" y="429491"/>
                </a:lnTo>
                <a:close/>
              </a:path>
            </a:pathLst>
          </a:custGeom>
          <a:blipFill>
            <a:blip r:embed="rId1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0000" anchor="b">
            <a:normAutofit/>
          </a:bodyPr>
          <a:lstStyle/>
          <a:p>
            <a:pPr algn="r">
              <a:defRPr/>
            </a:pPr>
            <a:r>
              <a:rPr lang="zh-CN" altLang="en-US" sz="1500" dirty="0">
                <a:solidFill>
                  <a:srgbClr val="FFFFFF"/>
                </a:solidFill>
              </a:rPr>
              <a:t>添加文本</a:t>
            </a:r>
          </a:p>
        </p:txBody>
      </p:sp>
      <p:sp>
        <p:nvSpPr>
          <p:cNvPr id="24" name="MH_Other_2">
            <a:extLst>
              <a:ext uri="{FF2B5EF4-FFF2-40B4-BE49-F238E27FC236}">
                <a16:creationId xmlns="" xmlns:a16="http://schemas.microsoft.com/office/drawing/2014/main" id="{D84F8ED0-9C17-4F6A-8669-FE272F052302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3161427" y="1955663"/>
            <a:ext cx="607219" cy="606029"/>
          </a:xfrm>
          <a:prstGeom prst="ellipse">
            <a:avLst/>
          </a:prstGeom>
          <a:blipFill>
            <a:blip r:embed="rId15"/>
            <a:stretch>
              <a:fillRect/>
            </a:stretch>
          </a:blip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2100" dirty="0">
                <a:solidFill>
                  <a:srgbClr val="FFFFFF"/>
                </a:solidFill>
              </a:rPr>
              <a:t>01</a:t>
            </a:r>
            <a:endParaRPr lang="zh-CN" altLang="en-US" sz="21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690591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556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5DDC1802-C737-43CD-9AE9-8788F38DB1A9}"/>
              </a:ext>
            </a:extLst>
          </p:cNvPr>
          <p:cNvSpPr txBox="1"/>
          <p:nvPr/>
        </p:nvSpPr>
        <p:spPr>
          <a:xfrm>
            <a:off x="763854" y="158750"/>
            <a:ext cx="39063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sz="3200" dirty="0">
                <a:solidFill>
                  <a:srgbClr val="754C24"/>
                </a:solidFill>
                <a:latin typeface="Impact" panose="020B0806030902050204" pitchFamily="34" charset="0"/>
                <a:ea typeface="造字工房悦黑演示版常规体" pitchFamily="50" charset="-122"/>
                <a:cs typeface="文泉驿微米黑" panose="020B0606030804020204" pitchFamily="34" charset="-122"/>
              </a:rPr>
              <a:t>03</a:t>
            </a:r>
            <a:r>
              <a:rPr lang="zh-CN" altLang="en-US" sz="1600" dirty="0">
                <a:solidFill>
                  <a:srgbClr val="754C24"/>
                </a:solidFill>
                <a:latin typeface="Impact" panose="020B0806030902050204" pitchFamily="34" charset="0"/>
                <a:ea typeface="造字工房悦黑演示版常规体" pitchFamily="50" charset="-122"/>
                <a:cs typeface="文泉驿微米黑" panose="020B0606030804020204" pitchFamily="34" charset="-122"/>
              </a:rPr>
              <a:t> </a:t>
            </a:r>
            <a:r>
              <a:rPr lang="zh-CN" altLang="en-US" sz="2800" dirty="0">
                <a:solidFill>
                  <a:srgbClr val="754C24"/>
                </a:solidFill>
                <a:latin typeface="造字工房悦黑演示版常规体" pitchFamily="50" charset="-122"/>
                <a:ea typeface="造字工房悦黑演示版常规体" pitchFamily="50" charset="-122"/>
                <a:cs typeface="文泉驿微米黑" panose="020B0606030804020204" pitchFamily="34" charset="-122"/>
              </a:rPr>
              <a:t>点击此处添加标题</a:t>
            </a:r>
          </a:p>
        </p:txBody>
      </p:sp>
      <p:pic>
        <p:nvPicPr>
          <p:cNvPr id="10" name="PA_图片 40">
            <a:extLst>
              <a:ext uri="{FF2B5EF4-FFF2-40B4-BE49-F238E27FC236}">
                <a16:creationId xmlns="" xmlns:a16="http://schemas.microsoft.com/office/drawing/2014/main" id="{0D65A7C1-57AE-43F0-B546-6B56EF590A3A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70491">
            <a:off x="115784" y="149740"/>
            <a:ext cx="680514" cy="521361"/>
          </a:xfrm>
          <a:prstGeom prst="rect">
            <a:avLst/>
          </a:prstGeom>
        </p:spPr>
      </p:pic>
      <p:cxnSp>
        <p:nvCxnSpPr>
          <p:cNvPr id="11" name="PA_直接连接符 43">
            <a:extLst>
              <a:ext uri="{FF2B5EF4-FFF2-40B4-BE49-F238E27FC236}">
                <a16:creationId xmlns="" xmlns:a16="http://schemas.microsoft.com/office/drawing/2014/main" id="{4FE019D8-F544-403A-9978-23B27FF9D97A}"/>
              </a:ext>
            </a:extLst>
          </p:cNvPr>
          <p:cNvCxnSpPr>
            <a:cxnSpLocks/>
          </p:cNvCxnSpPr>
          <p:nvPr>
            <p:custDataLst>
              <p:tags r:id="rId2"/>
            </p:custDataLst>
          </p:nvPr>
        </p:nvCxnSpPr>
        <p:spPr>
          <a:xfrm>
            <a:off x="696388" y="660460"/>
            <a:ext cx="3672412" cy="0"/>
          </a:xfrm>
          <a:prstGeom prst="line">
            <a:avLst/>
          </a:prstGeom>
          <a:ln w="12700">
            <a:solidFill>
              <a:srgbClr val="754C2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050B19EE-2802-4ED5-BCD3-451C22A00516}"/>
              </a:ext>
            </a:extLst>
          </p:cNvPr>
          <p:cNvPicPr>
            <a:picLocks noChangeAspect="1"/>
          </p:cNvPicPr>
          <p:nvPr/>
        </p:nvPicPr>
        <p:blipFill rotWithShape="1">
          <a:blip r:embed="rId3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114" t="90522" b="291"/>
          <a:stretch/>
        </p:blipFill>
        <p:spPr>
          <a:xfrm>
            <a:off x="22859" y="2608263"/>
            <a:ext cx="227837" cy="2391855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12BD3DB4-F475-469B-93D6-B5D5B2AA6B82}"/>
              </a:ext>
            </a:extLst>
          </p:cNvPr>
          <p:cNvPicPr>
            <a:picLocks noChangeAspect="1"/>
          </p:cNvPicPr>
          <p:nvPr/>
        </p:nvPicPr>
        <p:blipFill rotWithShape="1">
          <a:blip r:embed="rId3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281" t="90522" b="680"/>
          <a:stretch/>
        </p:blipFill>
        <p:spPr>
          <a:xfrm rot="5400000">
            <a:off x="2119165" y="2887283"/>
            <a:ext cx="226606" cy="4191383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A5E838AD-C512-4D88-AE84-1EF3EDC69BDF}"/>
              </a:ext>
            </a:extLst>
          </p:cNvPr>
          <p:cNvPicPr>
            <a:picLocks noChangeAspect="1"/>
          </p:cNvPicPr>
          <p:nvPr/>
        </p:nvPicPr>
        <p:blipFill rotWithShape="1">
          <a:blip r:embed="rId3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114" t="90522" b="291"/>
          <a:stretch/>
        </p:blipFill>
        <p:spPr>
          <a:xfrm>
            <a:off x="8878063" y="177800"/>
            <a:ext cx="227837" cy="2130425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7F8155B4-356F-44F5-8B70-8FEEDFD00D73}"/>
              </a:ext>
            </a:extLst>
          </p:cNvPr>
          <p:cNvPicPr>
            <a:picLocks noChangeAspect="1"/>
          </p:cNvPicPr>
          <p:nvPr/>
        </p:nvPicPr>
        <p:blipFill rotWithShape="1">
          <a:blip r:embed="rId3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281" t="90522" b="680"/>
          <a:stretch/>
        </p:blipFill>
        <p:spPr>
          <a:xfrm rot="5400000">
            <a:off x="7527653" y="-1209049"/>
            <a:ext cx="226606" cy="2736852"/>
          </a:xfrm>
          <a:prstGeom prst="rect">
            <a:avLst/>
          </a:prstGeom>
        </p:spPr>
      </p:pic>
      <p:sp>
        <p:nvSpPr>
          <p:cNvPr id="19" name="MH_Other_2">
            <a:extLst>
              <a:ext uri="{FF2B5EF4-FFF2-40B4-BE49-F238E27FC236}">
                <a16:creationId xmlns="" xmlns:a16="http://schemas.microsoft.com/office/drawing/2014/main" id="{2E8854F2-E813-45C0-BCA9-0A209578F746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1490157" y="2170209"/>
            <a:ext cx="403622" cy="1282303"/>
          </a:xfrm>
          <a:custGeom>
            <a:avLst/>
            <a:gdLst/>
            <a:ahLst/>
            <a:cxnLst/>
            <a:rect l="l" t="t" r="r" b="b"/>
            <a:pathLst>
              <a:path w="648073" h="2127703">
                <a:moveTo>
                  <a:pt x="648073" y="0"/>
                </a:moveTo>
                <a:lnTo>
                  <a:pt x="648073" y="2127703"/>
                </a:lnTo>
                <a:cubicBezTo>
                  <a:pt x="262900" y="1929054"/>
                  <a:pt x="0" y="1527154"/>
                  <a:pt x="0" y="1063851"/>
                </a:cubicBezTo>
                <a:cubicBezTo>
                  <a:pt x="0" y="600548"/>
                  <a:pt x="262900" y="198649"/>
                  <a:pt x="648073" y="0"/>
                </a:cubicBezTo>
                <a:close/>
              </a:path>
            </a:pathLst>
          </a:custGeom>
          <a:blipFill>
            <a:blip r:embed="rId31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sz="2400" b="1" kern="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latin typeface="Agency FB" pitchFamily="34" charset="0"/>
                <a:ea typeface="微软雅黑" pitchFamily="34" charset="-122"/>
                <a:cs typeface="Times New Roman" pitchFamily="18" charset="0"/>
              </a:rPr>
              <a:t>01</a:t>
            </a:r>
          </a:p>
        </p:txBody>
      </p:sp>
      <p:sp>
        <p:nvSpPr>
          <p:cNvPr id="20" name="MH_Other_3">
            <a:extLst>
              <a:ext uri="{FF2B5EF4-FFF2-40B4-BE49-F238E27FC236}">
                <a16:creationId xmlns="" xmlns:a16="http://schemas.microsoft.com/office/drawing/2014/main" id="{DFE409D2-3C36-4BCF-B0ED-BE6B85E23C03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1937831" y="2596453"/>
            <a:ext cx="1120379" cy="86915"/>
          </a:xfrm>
          <a:prstGeom prst="rect">
            <a:avLst/>
          </a:prstGeom>
          <a:blipFill>
            <a:blip r:embed="rId31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sz="1350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21" name="MH_SubTitle_1">
            <a:extLst>
              <a:ext uri="{FF2B5EF4-FFF2-40B4-BE49-F238E27FC236}">
                <a16:creationId xmlns="" xmlns:a16="http://schemas.microsoft.com/office/drawing/2014/main" id="{CF5313CE-2CE5-4943-865A-0C58C35AE412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 flipH="1">
            <a:off x="1887826" y="2347611"/>
            <a:ext cx="1031081" cy="258366"/>
          </a:xfrm>
          <a:prstGeom prst="rect">
            <a:avLst/>
          </a:prstGeom>
          <a:noFill/>
        </p:spPr>
        <p:txBody>
          <a:bodyPr anchor="b">
            <a:normAutofit fontScale="92500" lnSpcReduction="10000"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>
              <a:defRPr/>
            </a:pPr>
            <a:r>
              <a:rPr lang="zh-CN" altLang="en-US" sz="1500" b="0" dirty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添加文本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D21F939C-C0F1-45A2-A674-8C03C47D6E10}"/>
              </a:ext>
            </a:extLst>
          </p:cNvPr>
          <p:cNvGrpSpPr/>
          <p:nvPr/>
        </p:nvGrpSpPr>
        <p:grpSpPr>
          <a:xfrm>
            <a:off x="1359188" y="1952324"/>
            <a:ext cx="1753791" cy="1708547"/>
            <a:chOff x="1359188" y="1952324"/>
            <a:chExt cx="1753791" cy="1708547"/>
          </a:xfrm>
        </p:grpSpPr>
        <p:sp>
          <p:nvSpPr>
            <p:cNvPr id="18" name="MH_Other_1">
              <a:extLst>
                <a:ext uri="{FF2B5EF4-FFF2-40B4-BE49-F238E27FC236}">
                  <a16:creationId xmlns="" xmlns:a16="http://schemas.microsoft.com/office/drawing/2014/main" id="{09FD24CA-0A3B-4D71-8EA2-7D2F6D08139D}"/>
                </a:ext>
              </a:extLst>
            </p:cNvPr>
            <p:cNvSpPr/>
            <p:nvPr>
              <p:custDataLst>
                <p:tags r:id="rId23"/>
              </p:custDataLst>
            </p:nvPr>
          </p:nvSpPr>
          <p:spPr>
            <a:xfrm rot="9534581">
              <a:off x="1359188" y="1963040"/>
              <a:ext cx="1753791" cy="1697831"/>
            </a:xfrm>
            <a:prstGeom prst="blockArc">
              <a:avLst>
                <a:gd name="adj1" fmla="val 10800000"/>
                <a:gd name="adj2" fmla="val 6675296"/>
                <a:gd name="adj3" fmla="val 5341"/>
              </a:avLst>
            </a:prstGeom>
            <a:blipFill>
              <a:blip r:embed="rId32"/>
              <a:stretch>
                <a:fillRect/>
              </a:stretch>
            </a:blip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lnSpc>
                  <a:spcPct val="130000"/>
                </a:lnSpc>
                <a:defRPr/>
              </a:pPr>
              <a:endParaRPr lang="en-US" sz="135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22" name="MH_Other_4">
              <a:extLst>
                <a:ext uri="{FF2B5EF4-FFF2-40B4-BE49-F238E27FC236}">
                  <a16:creationId xmlns="" xmlns:a16="http://schemas.microsoft.com/office/drawing/2014/main" id="{21162F67-8CE4-4165-9C66-89F74D83B2D4}"/>
                </a:ext>
              </a:extLst>
            </p:cNvPr>
            <p:cNvSpPr/>
            <p:nvPr>
              <p:custDataLst>
                <p:tags r:id="rId24"/>
              </p:custDataLst>
            </p:nvPr>
          </p:nvSpPr>
          <p:spPr>
            <a:xfrm>
              <a:off x="2297401" y="1952324"/>
              <a:ext cx="111919" cy="95250"/>
            </a:xfrm>
            <a:prstGeom prst="chevron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135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23" name="MH_Other_5">
              <a:extLst>
                <a:ext uri="{FF2B5EF4-FFF2-40B4-BE49-F238E27FC236}">
                  <a16:creationId xmlns="" xmlns:a16="http://schemas.microsoft.com/office/drawing/2014/main" id="{1C56521D-A647-4693-87F4-696DECCA2971}"/>
                </a:ext>
              </a:extLst>
            </p:cNvPr>
            <p:cNvSpPr/>
            <p:nvPr>
              <p:custDataLst>
                <p:tags r:id="rId25"/>
              </p:custDataLst>
            </p:nvPr>
          </p:nvSpPr>
          <p:spPr>
            <a:xfrm>
              <a:off x="2409319" y="1952324"/>
              <a:ext cx="111919" cy="95250"/>
            </a:xfrm>
            <a:prstGeom prst="chevron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135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24" name="MH_Other_6">
              <a:extLst>
                <a:ext uri="{FF2B5EF4-FFF2-40B4-BE49-F238E27FC236}">
                  <a16:creationId xmlns="" xmlns:a16="http://schemas.microsoft.com/office/drawing/2014/main" id="{1F668196-47EB-41FF-A88C-9BF90F5B6D92}"/>
                </a:ext>
              </a:extLst>
            </p:cNvPr>
            <p:cNvSpPr/>
            <p:nvPr>
              <p:custDataLst>
                <p:tags r:id="rId26"/>
              </p:custDataLst>
            </p:nvPr>
          </p:nvSpPr>
          <p:spPr>
            <a:xfrm>
              <a:off x="2521238" y="1952324"/>
              <a:ext cx="111919" cy="95250"/>
            </a:xfrm>
            <a:prstGeom prst="chevron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1350" kern="0">
                <a:solidFill>
                  <a:sysClr val="windowText" lastClr="000000"/>
                </a:solidFill>
                <a:latin typeface="Calibri"/>
              </a:endParaRPr>
            </a:p>
          </p:txBody>
        </p:sp>
      </p:grpSp>
      <p:sp>
        <p:nvSpPr>
          <p:cNvPr id="26" name="MH_Other_8">
            <a:extLst>
              <a:ext uri="{FF2B5EF4-FFF2-40B4-BE49-F238E27FC236}">
                <a16:creationId xmlns="" xmlns:a16="http://schemas.microsoft.com/office/drawing/2014/main" id="{6B331C02-A83C-4D1A-BB03-8706D033DBAC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3321338" y="2170209"/>
            <a:ext cx="402431" cy="1282303"/>
          </a:xfrm>
          <a:custGeom>
            <a:avLst/>
            <a:gdLst/>
            <a:ahLst/>
            <a:cxnLst/>
            <a:rect l="l" t="t" r="r" b="b"/>
            <a:pathLst>
              <a:path w="648073" h="2127703">
                <a:moveTo>
                  <a:pt x="648073" y="0"/>
                </a:moveTo>
                <a:lnTo>
                  <a:pt x="648073" y="2127703"/>
                </a:lnTo>
                <a:cubicBezTo>
                  <a:pt x="262900" y="1929054"/>
                  <a:pt x="0" y="1527154"/>
                  <a:pt x="0" y="1063851"/>
                </a:cubicBezTo>
                <a:cubicBezTo>
                  <a:pt x="0" y="600548"/>
                  <a:pt x="262900" y="198649"/>
                  <a:pt x="648073" y="0"/>
                </a:cubicBezTo>
                <a:close/>
              </a:path>
            </a:pathLst>
          </a:custGeom>
          <a:blipFill>
            <a:blip r:embed="rId31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sz="2400" b="1" kern="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latin typeface="Agency FB" pitchFamily="34" charset="0"/>
                <a:ea typeface="微软雅黑" pitchFamily="34" charset="-122"/>
                <a:cs typeface="Times New Roman" pitchFamily="18" charset="0"/>
              </a:rPr>
              <a:t>02</a:t>
            </a:r>
          </a:p>
        </p:txBody>
      </p:sp>
      <p:sp>
        <p:nvSpPr>
          <p:cNvPr id="27" name="MH_Other_9">
            <a:extLst>
              <a:ext uri="{FF2B5EF4-FFF2-40B4-BE49-F238E27FC236}">
                <a16:creationId xmlns="" xmlns:a16="http://schemas.microsoft.com/office/drawing/2014/main" id="{D18F0E52-C9A2-4108-B2E4-6FD619B7D2C9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3769013" y="2596453"/>
            <a:ext cx="1120379" cy="86915"/>
          </a:xfrm>
          <a:prstGeom prst="rect">
            <a:avLst/>
          </a:prstGeom>
          <a:blipFill>
            <a:blip r:embed="rId31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sz="1350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28" name="MH_SubTitle_2">
            <a:extLst>
              <a:ext uri="{FF2B5EF4-FFF2-40B4-BE49-F238E27FC236}">
                <a16:creationId xmlns="" xmlns:a16="http://schemas.microsoft.com/office/drawing/2014/main" id="{3811BCDF-A935-422A-ACF4-1E16C20D6E1F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 flipH="1">
            <a:off x="3717816" y="2347611"/>
            <a:ext cx="1032272" cy="258366"/>
          </a:xfrm>
          <a:prstGeom prst="rect">
            <a:avLst/>
          </a:prstGeom>
          <a:noFill/>
        </p:spPr>
        <p:txBody>
          <a:bodyPr anchor="b">
            <a:normAutofit fontScale="92500" lnSpcReduction="10000"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>
              <a:defRPr/>
            </a:pPr>
            <a:r>
              <a:rPr lang="zh-CN" altLang="en-US" sz="1500" b="0" dirty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添加文本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A6CF760A-A20B-4539-AF83-F3A33B68AAA7}"/>
              </a:ext>
            </a:extLst>
          </p:cNvPr>
          <p:cNvGrpSpPr/>
          <p:nvPr/>
        </p:nvGrpSpPr>
        <p:grpSpPr>
          <a:xfrm>
            <a:off x="3189179" y="1952324"/>
            <a:ext cx="1754981" cy="1708547"/>
            <a:chOff x="3189179" y="1952324"/>
            <a:chExt cx="1754981" cy="1708547"/>
          </a:xfrm>
        </p:grpSpPr>
        <p:sp>
          <p:nvSpPr>
            <p:cNvPr id="25" name="MH_Other_7">
              <a:extLst>
                <a:ext uri="{FF2B5EF4-FFF2-40B4-BE49-F238E27FC236}">
                  <a16:creationId xmlns="" xmlns:a16="http://schemas.microsoft.com/office/drawing/2014/main" id="{D703667B-1063-4442-9AF5-E2C7271966D8}"/>
                </a:ext>
              </a:extLst>
            </p:cNvPr>
            <p:cNvSpPr/>
            <p:nvPr>
              <p:custDataLst>
                <p:tags r:id="rId19"/>
              </p:custDataLst>
            </p:nvPr>
          </p:nvSpPr>
          <p:spPr>
            <a:xfrm rot="9534581">
              <a:off x="3189179" y="1963040"/>
              <a:ext cx="1754981" cy="1697831"/>
            </a:xfrm>
            <a:prstGeom prst="blockArc">
              <a:avLst>
                <a:gd name="adj1" fmla="val 10800000"/>
                <a:gd name="adj2" fmla="val 6675296"/>
                <a:gd name="adj3" fmla="val 5341"/>
              </a:avLst>
            </a:prstGeom>
            <a:blipFill>
              <a:blip r:embed="rId32"/>
              <a:stretch>
                <a:fillRect/>
              </a:stretch>
            </a:blip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135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29" name="MH_Other_10">
              <a:extLst>
                <a:ext uri="{FF2B5EF4-FFF2-40B4-BE49-F238E27FC236}">
                  <a16:creationId xmlns="" xmlns:a16="http://schemas.microsoft.com/office/drawing/2014/main" id="{A775C8D5-57B4-46A2-9B64-A190064677EE}"/>
                </a:ext>
              </a:extLst>
            </p:cNvPr>
            <p:cNvSpPr/>
            <p:nvPr>
              <p:custDataLst>
                <p:tags r:id="rId20"/>
              </p:custDataLst>
            </p:nvPr>
          </p:nvSpPr>
          <p:spPr>
            <a:xfrm>
              <a:off x="4127392" y="1952324"/>
              <a:ext cx="111919" cy="95250"/>
            </a:xfrm>
            <a:prstGeom prst="chevron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135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30" name="MH_Other_11">
              <a:extLst>
                <a:ext uri="{FF2B5EF4-FFF2-40B4-BE49-F238E27FC236}">
                  <a16:creationId xmlns="" xmlns:a16="http://schemas.microsoft.com/office/drawing/2014/main" id="{3BC329F2-648D-4B29-AF21-5BF68A376A97}"/>
                </a:ext>
              </a:extLst>
            </p:cNvPr>
            <p:cNvSpPr/>
            <p:nvPr>
              <p:custDataLst>
                <p:tags r:id="rId21"/>
              </p:custDataLst>
            </p:nvPr>
          </p:nvSpPr>
          <p:spPr>
            <a:xfrm>
              <a:off x="4239310" y="1952324"/>
              <a:ext cx="111919" cy="95250"/>
            </a:xfrm>
            <a:prstGeom prst="chevron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135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31" name="MH_Other_12">
              <a:extLst>
                <a:ext uri="{FF2B5EF4-FFF2-40B4-BE49-F238E27FC236}">
                  <a16:creationId xmlns="" xmlns:a16="http://schemas.microsoft.com/office/drawing/2014/main" id="{628894E3-DCB2-4B8D-88D6-3A9E7193ECE3}"/>
                </a:ext>
              </a:extLst>
            </p:cNvPr>
            <p:cNvSpPr/>
            <p:nvPr>
              <p:custDataLst>
                <p:tags r:id="rId22"/>
              </p:custDataLst>
            </p:nvPr>
          </p:nvSpPr>
          <p:spPr>
            <a:xfrm>
              <a:off x="4351229" y="1952324"/>
              <a:ext cx="111919" cy="95250"/>
            </a:xfrm>
            <a:prstGeom prst="chevron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1350" kern="0">
                <a:solidFill>
                  <a:sysClr val="windowText" lastClr="000000"/>
                </a:solidFill>
                <a:latin typeface="Calibri"/>
              </a:endParaRPr>
            </a:p>
          </p:txBody>
        </p:sp>
      </p:grpSp>
      <p:sp>
        <p:nvSpPr>
          <p:cNvPr id="33" name="MH_Other_14">
            <a:extLst>
              <a:ext uri="{FF2B5EF4-FFF2-40B4-BE49-F238E27FC236}">
                <a16:creationId xmlns="" xmlns:a16="http://schemas.microsoft.com/office/drawing/2014/main" id="{C4E31712-8641-453F-8D18-0650CDF6250C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5151329" y="2170209"/>
            <a:ext cx="403622" cy="1282303"/>
          </a:xfrm>
          <a:custGeom>
            <a:avLst/>
            <a:gdLst/>
            <a:ahLst/>
            <a:cxnLst/>
            <a:rect l="l" t="t" r="r" b="b"/>
            <a:pathLst>
              <a:path w="648073" h="2127703">
                <a:moveTo>
                  <a:pt x="648073" y="0"/>
                </a:moveTo>
                <a:lnTo>
                  <a:pt x="648073" y="2127703"/>
                </a:lnTo>
                <a:cubicBezTo>
                  <a:pt x="262900" y="1929054"/>
                  <a:pt x="0" y="1527154"/>
                  <a:pt x="0" y="1063851"/>
                </a:cubicBezTo>
                <a:cubicBezTo>
                  <a:pt x="0" y="600548"/>
                  <a:pt x="262900" y="198649"/>
                  <a:pt x="648073" y="0"/>
                </a:cubicBezTo>
                <a:close/>
              </a:path>
            </a:pathLst>
          </a:custGeom>
          <a:blipFill>
            <a:blip r:embed="rId31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sz="2400" b="1" kern="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latin typeface="Agency FB" pitchFamily="34" charset="0"/>
                <a:ea typeface="微软雅黑" pitchFamily="34" charset="-122"/>
                <a:cs typeface="Times New Roman" pitchFamily="18" charset="0"/>
              </a:rPr>
              <a:t>03</a:t>
            </a:r>
          </a:p>
        </p:txBody>
      </p:sp>
      <p:sp>
        <p:nvSpPr>
          <p:cNvPr id="34" name="MH_Other_15">
            <a:extLst>
              <a:ext uri="{FF2B5EF4-FFF2-40B4-BE49-F238E27FC236}">
                <a16:creationId xmlns="" xmlns:a16="http://schemas.microsoft.com/office/drawing/2014/main" id="{5813EAAB-BE96-4937-8FA9-AF616797B739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5600194" y="2596453"/>
            <a:ext cx="1119188" cy="86915"/>
          </a:xfrm>
          <a:prstGeom prst="rect">
            <a:avLst/>
          </a:prstGeom>
          <a:blipFill>
            <a:blip r:embed="rId31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sz="1350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35" name="MH_SubTitle_3">
            <a:extLst>
              <a:ext uri="{FF2B5EF4-FFF2-40B4-BE49-F238E27FC236}">
                <a16:creationId xmlns="" xmlns:a16="http://schemas.microsoft.com/office/drawing/2014/main" id="{731AB450-FF70-4E39-A90D-7602764E30F3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 flipH="1">
            <a:off x="5548998" y="2347611"/>
            <a:ext cx="1031081" cy="258366"/>
          </a:xfrm>
          <a:prstGeom prst="rect">
            <a:avLst/>
          </a:prstGeom>
          <a:noFill/>
        </p:spPr>
        <p:txBody>
          <a:bodyPr anchor="b">
            <a:normAutofit fontScale="92500" lnSpcReduction="10000"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>
              <a:defRPr/>
            </a:pPr>
            <a:r>
              <a:rPr lang="zh-CN" altLang="en-US" sz="1500" b="0" dirty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添加文本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5D53A266-292D-4E25-8551-4B19415302AD}"/>
              </a:ext>
            </a:extLst>
          </p:cNvPr>
          <p:cNvGrpSpPr/>
          <p:nvPr/>
        </p:nvGrpSpPr>
        <p:grpSpPr>
          <a:xfrm>
            <a:off x="5020361" y="1952324"/>
            <a:ext cx="1753790" cy="1708547"/>
            <a:chOff x="5020361" y="1952324"/>
            <a:chExt cx="1753790" cy="1708547"/>
          </a:xfrm>
        </p:grpSpPr>
        <p:sp>
          <p:nvSpPr>
            <p:cNvPr id="32" name="MH_Other_13">
              <a:extLst>
                <a:ext uri="{FF2B5EF4-FFF2-40B4-BE49-F238E27FC236}">
                  <a16:creationId xmlns="" xmlns:a16="http://schemas.microsoft.com/office/drawing/2014/main" id="{3F6FEE2C-CE49-4F00-BE71-72CB238EA270}"/>
                </a:ext>
              </a:extLst>
            </p:cNvPr>
            <p:cNvSpPr/>
            <p:nvPr>
              <p:custDataLst>
                <p:tags r:id="rId15"/>
              </p:custDataLst>
            </p:nvPr>
          </p:nvSpPr>
          <p:spPr>
            <a:xfrm rot="9534581">
              <a:off x="5020361" y="1963040"/>
              <a:ext cx="1753790" cy="1697831"/>
            </a:xfrm>
            <a:prstGeom prst="blockArc">
              <a:avLst>
                <a:gd name="adj1" fmla="val 10800000"/>
                <a:gd name="adj2" fmla="val 6675296"/>
                <a:gd name="adj3" fmla="val 5341"/>
              </a:avLst>
            </a:prstGeom>
            <a:blipFill>
              <a:blip r:embed="rId32"/>
              <a:stretch>
                <a:fillRect/>
              </a:stretch>
            </a:blip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135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36" name="MH_Other_16">
              <a:extLst>
                <a:ext uri="{FF2B5EF4-FFF2-40B4-BE49-F238E27FC236}">
                  <a16:creationId xmlns="" xmlns:a16="http://schemas.microsoft.com/office/drawing/2014/main" id="{0978D53C-4860-4D12-8BFB-B248E0AB494D}"/>
                </a:ext>
              </a:extLst>
            </p:cNvPr>
            <p:cNvSpPr/>
            <p:nvPr>
              <p:custDataLst>
                <p:tags r:id="rId16"/>
              </p:custDataLst>
            </p:nvPr>
          </p:nvSpPr>
          <p:spPr>
            <a:xfrm>
              <a:off x="5958573" y="1952324"/>
              <a:ext cx="111919" cy="95250"/>
            </a:xfrm>
            <a:prstGeom prst="chevron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135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37" name="MH_Other_17">
              <a:extLst>
                <a:ext uri="{FF2B5EF4-FFF2-40B4-BE49-F238E27FC236}">
                  <a16:creationId xmlns="" xmlns:a16="http://schemas.microsoft.com/office/drawing/2014/main" id="{4D5982F0-1132-4BE0-B512-A78B55782CD3}"/>
                </a:ext>
              </a:extLst>
            </p:cNvPr>
            <p:cNvSpPr/>
            <p:nvPr>
              <p:custDataLst>
                <p:tags r:id="rId17"/>
              </p:custDataLst>
            </p:nvPr>
          </p:nvSpPr>
          <p:spPr>
            <a:xfrm>
              <a:off x="6070492" y="1952324"/>
              <a:ext cx="111919" cy="95250"/>
            </a:xfrm>
            <a:prstGeom prst="chevron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135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38" name="MH_Other_18">
              <a:extLst>
                <a:ext uri="{FF2B5EF4-FFF2-40B4-BE49-F238E27FC236}">
                  <a16:creationId xmlns="" xmlns:a16="http://schemas.microsoft.com/office/drawing/2014/main" id="{8DE984AC-7942-40D7-8D15-ADB415873CD8}"/>
                </a:ext>
              </a:extLst>
            </p:cNvPr>
            <p:cNvSpPr/>
            <p:nvPr>
              <p:custDataLst>
                <p:tags r:id="rId18"/>
              </p:custDataLst>
            </p:nvPr>
          </p:nvSpPr>
          <p:spPr>
            <a:xfrm>
              <a:off x="6182410" y="1952324"/>
              <a:ext cx="111919" cy="95250"/>
            </a:xfrm>
            <a:prstGeom prst="chevron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1350" kern="0">
                <a:solidFill>
                  <a:sysClr val="windowText" lastClr="000000"/>
                </a:solidFill>
                <a:latin typeface="Calibri"/>
              </a:endParaRPr>
            </a:p>
          </p:txBody>
        </p:sp>
      </p:grpSp>
      <p:sp>
        <p:nvSpPr>
          <p:cNvPr id="39" name="MH_Text_1">
            <a:extLst>
              <a:ext uri="{FF2B5EF4-FFF2-40B4-BE49-F238E27FC236}">
                <a16:creationId xmlns="" xmlns:a16="http://schemas.microsoft.com/office/drawing/2014/main" id="{4094030C-59BB-4ECC-A92A-F86B3457064B}"/>
              </a:ext>
            </a:extLst>
          </p:cNvPr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1939023" y="2808384"/>
            <a:ext cx="1012031" cy="420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7000" tIns="0" rIns="0" bIns="0">
            <a:normAutofit/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defRPr/>
            </a:pPr>
            <a:r>
              <a:rPr lang="zh-CN" altLang="en-US" sz="1000" dirty="0">
                <a:latin typeface="+mn-lt"/>
                <a:ea typeface="+mn-ea"/>
              </a:rPr>
              <a:t>点击此处添加文本描述</a:t>
            </a:r>
          </a:p>
        </p:txBody>
      </p:sp>
      <p:sp>
        <p:nvSpPr>
          <p:cNvPr id="40" name="MH_Text_2">
            <a:extLst>
              <a:ext uri="{FF2B5EF4-FFF2-40B4-BE49-F238E27FC236}">
                <a16:creationId xmlns="" xmlns:a16="http://schemas.microsoft.com/office/drawing/2014/main" id="{05FF053F-2D94-4615-9A3A-E4D14CFBAAC5}"/>
              </a:ext>
            </a:extLst>
          </p:cNvPr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3769013" y="2808384"/>
            <a:ext cx="1010841" cy="420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7000" tIns="0" rIns="0" bIns="0">
            <a:normAutofit/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defRPr/>
            </a:pPr>
            <a:r>
              <a:rPr lang="zh-CN" altLang="en-US" sz="1000" dirty="0"/>
              <a:t>点击此处添加文本描述</a:t>
            </a:r>
          </a:p>
        </p:txBody>
      </p:sp>
      <p:sp>
        <p:nvSpPr>
          <p:cNvPr id="41" name="MH_Text_3">
            <a:extLst>
              <a:ext uri="{FF2B5EF4-FFF2-40B4-BE49-F238E27FC236}">
                <a16:creationId xmlns="" xmlns:a16="http://schemas.microsoft.com/office/drawing/2014/main" id="{94DA748A-0D79-402F-9071-0AB892B7495F}"/>
              </a:ext>
            </a:extLst>
          </p:cNvPr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5600194" y="2808384"/>
            <a:ext cx="1010841" cy="420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7000" tIns="0" rIns="0" bIns="0">
            <a:normAutofit/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defRPr/>
            </a:pPr>
            <a:r>
              <a:rPr lang="zh-CN" altLang="en-US" sz="1000" dirty="0"/>
              <a:t>点击此处添加文本描述</a:t>
            </a:r>
          </a:p>
        </p:txBody>
      </p:sp>
    </p:spTree>
    <p:extLst>
      <p:ext uri="{BB962C8B-B14F-4D97-AF65-F5344CB8AC3E}">
        <p14:creationId xmlns:p14="http://schemas.microsoft.com/office/powerpoint/2010/main" val="220701021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556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500"/>
                            </p:stCondLst>
                            <p:childTnLst>
                              <p:par>
                                <p:cTn id="5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000"/>
                            </p:stCondLst>
                            <p:childTnLst>
                              <p:par>
                                <p:cTn id="6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9" grpId="0" animBg="1"/>
      <p:bldP spid="20" grpId="0" animBg="1"/>
      <p:bldP spid="21" grpId="0"/>
      <p:bldP spid="26" grpId="0" animBg="1"/>
      <p:bldP spid="27" grpId="0" animBg="1"/>
      <p:bldP spid="28" grpId="0"/>
      <p:bldP spid="33" grpId="0" animBg="1"/>
      <p:bldP spid="34" grpId="0" animBg="1"/>
      <p:bldP spid="35" grpId="0"/>
      <p:bldP spid="39" grpId="0"/>
      <p:bldP spid="40" grpId="0"/>
      <p:bldP spid="4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8CC31AF2-C01E-4434-B9DF-A631E61ECF83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6206" y="177800"/>
            <a:ext cx="3804553" cy="480695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069A36B4-04D6-4669-B1B9-736A330A1C5B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114" t="90522" b="291"/>
          <a:stretch/>
        </p:blipFill>
        <p:spPr>
          <a:xfrm>
            <a:off x="8878063" y="177800"/>
            <a:ext cx="227837" cy="480695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CDAD5370-F13E-4FC8-954E-28BDF8D5379D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281" t="90522" b="680"/>
          <a:stretch/>
        </p:blipFill>
        <p:spPr>
          <a:xfrm rot="5400000">
            <a:off x="5819827" y="-2916875"/>
            <a:ext cx="226606" cy="6152504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32766D6D-760B-4029-B1FF-E47961D31061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281" t="90522" b="680"/>
          <a:stretch/>
        </p:blipFill>
        <p:spPr>
          <a:xfrm rot="5400000">
            <a:off x="5819966" y="1900769"/>
            <a:ext cx="226606" cy="6152504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41554B50-9986-415F-B9B3-D14662D15257}"/>
              </a:ext>
            </a:extLst>
          </p:cNvPr>
          <p:cNvSpPr txBox="1"/>
          <p:nvPr/>
        </p:nvSpPr>
        <p:spPr>
          <a:xfrm>
            <a:off x="5223472" y="498687"/>
            <a:ext cx="2054817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solidFill>
                  <a:srgbClr val="754C24"/>
                </a:solidFill>
                <a:latin typeface="造字工房悦黑演示版常规体" pitchFamily="50" charset="-122"/>
                <a:ea typeface="造字工房悦黑演示版常规体" pitchFamily="50" charset="-122"/>
                <a:cs typeface="文泉驿微米黑" panose="020B0606030804020204" pitchFamily="34" charset="-122"/>
              </a:rPr>
              <a:t>目录</a:t>
            </a:r>
            <a:endParaRPr lang="en-US" altLang="zh-CN" sz="4400" dirty="0">
              <a:solidFill>
                <a:srgbClr val="754C24"/>
              </a:solidFill>
              <a:latin typeface="造字工房悦黑演示版常规体" pitchFamily="50" charset="-122"/>
              <a:ea typeface="造字工房悦黑演示版常规体" pitchFamily="50" charset="-122"/>
              <a:cs typeface="文泉驿微米黑" panose="020B0606030804020204" pitchFamily="34" charset="-122"/>
            </a:endParaRPr>
          </a:p>
          <a:p>
            <a:pPr algn="ctr"/>
            <a:r>
              <a:rPr lang="en-US" altLang="zh-CN" sz="2400" dirty="0">
                <a:solidFill>
                  <a:srgbClr val="754C24"/>
                </a:solidFill>
                <a:latin typeface="造字工房悦黑演示版常规体" pitchFamily="50" charset="-122"/>
                <a:ea typeface="造字工房悦黑演示版常规体" pitchFamily="50" charset="-122"/>
                <a:cs typeface="文泉驿微米黑" panose="020B0606030804020204" pitchFamily="34" charset="-122"/>
              </a:rPr>
              <a:t>CONTENTS</a:t>
            </a:r>
            <a:endParaRPr lang="zh-CN" altLang="en-US" sz="2400" dirty="0">
              <a:solidFill>
                <a:srgbClr val="754C24"/>
              </a:solidFill>
              <a:latin typeface="造字工房悦黑演示版常规体" pitchFamily="50" charset="-122"/>
              <a:ea typeface="造字工房悦黑演示版常规体" pitchFamily="50" charset="-122"/>
              <a:cs typeface="文泉驿微米黑" panose="020B0606030804020204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49EEA855-E31E-4C64-A3F3-97BFD72129DD}"/>
              </a:ext>
            </a:extLst>
          </p:cNvPr>
          <p:cNvSpPr txBox="1"/>
          <p:nvPr/>
        </p:nvSpPr>
        <p:spPr>
          <a:xfrm>
            <a:off x="5119168" y="1827691"/>
            <a:ext cx="7574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754C24"/>
                </a:solidFill>
                <a:latin typeface="Impact" panose="020B0806030902050204" pitchFamily="34" charset="0"/>
                <a:ea typeface="造字工房悦黑演示版常规体" pitchFamily="50" charset="-122"/>
                <a:cs typeface="文泉驿微米黑" panose="020B0606030804020204" pitchFamily="34" charset="-122"/>
              </a:rPr>
              <a:t>01</a:t>
            </a:r>
            <a:endParaRPr lang="zh-CN" altLang="en-US" sz="1200" dirty="0">
              <a:solidFill>
                <a:srgbClr val="754C24"/>
              </a:solidFill>
              <a:latin typeface="Impact" panose="020B0806030902050204" pitchFamily="34" charset="0"/>
              <a:ea typeface="造字工房悦黑演示版常规体" pitchFamily="50" charset="-122"/>
              <a:cs typeface="文泉驿微米黑" panose="020B0606030804020204" pitchFamily="34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B0190EE3-4C92-4ACE-88CE-B5F1EC09C93A}"/>
              </a:ext>
            </a:extLst>
          </p:cNvPr>
          <p:cNvSpPr txBox="1"/>
          <p:nvPr/>
        </p:nvSpPr>
        <p:spPr>
          <a:xfrm>
            <a:off x="5728248" y="1890855"/>
            <a:ext cx="29305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754C24"/>
                </a:solidFill>
                <a:latin typeface="造字工房悦黑演示版常规体" pitchFamily="50" charset="-122"/>
                <a:ea typeface="造字工房悦黑演示版常规体" pitchFamily="50" charset="-122"/>
                <a:cs typeface="文泉驿微米黑" panose="020B0606030804020204" pitchFamily="34" charset="-122"/>
              </a:rPr>
              <a:t>点击此处添加标题</a:t>
            </a:r>
          </a:p>
        </p:txBody>
      </p:sp>
      <p:pic>
        <p:nvPicPr>
          <p:cNvPr id="41" name="PA_图片 40">
            <a:extLst>
              <a:ext uri="{FF2B5EF4-FFF2-40B4-BE49-F238E27FC236}">
                <a16:creationId xmlns="" xmlns:a16="http://schemas.microsoft.com/office/drawing/2014/main" id="{A321A888-926E-4ECB-AAD6-3B0108658AE7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34676" y="1874472"/>
            <a:ext cx="680514" cy="521361"/>
          </a:xfrm>
          <a:prstGeom prst="rect">
            <a:avLst/>
          </a:prstGeom>
        </p:spPr>
      </p:pic>
      <p:sp>
        <p:nvSpPr>
          <p:cNvPr id="49" name="文本框 48">
            <a:extLst>
              <a:ext uri="{FF2B5EF4-FFF2-40B4-BE49-F238E27FC236}">
                <a16:creationId xmlns="" xmlns:a16="http://schemas.microsoft.com/office/drawing/2014/main" id="{7E550D99-AC67-42E9-A716-7DC05D4FB54A}"/>
              </a:ext>
            </a:extLst>
          </p:cNvPr>
          <p:cNvSpPr txBox="1"/>
          <p:nvPr/>
        </p:nvSpPr>
        <p:spPr>
          <a:xfrm>
            <a:off x="5119168" y="2446506"/>
            <a:ext cx="7574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754C24"/>
                </a:solidFill>
                <a:latin typeface="Impact" panose="020B0806030902050204" pitchFamily="34" charset="0"/>
                <a:ea typeface="造字工房悦黑演示版常规体" pitchFamily="50" charset="-122"/>
                <a:cs typeface="文泉驿微米黑" panose="020B0606030804020204" pitchFamily="34" charset="-122"/>
              </a:rPr>
              <a:t>02</a:t>
            </a:r>
            <a:endParaRPr lang="zh-CN" altLang="en-US" sz="1200" dirty="0">
              <a:solidFill>
                <a:srgbClr val="754C24"/>
              </a:solidFill>
              <a:latin typeface="Impact" panose="020B0806030902050204" pitchFamily="34" charset="0"/>
              <a:ea typeface="造字工房悦黑演示版常规体" pitchFamily="50" charset="-122"/>
              <a:cs typeface="文泉驿微米黑" panose="020B0606030804020204" pitchFamily="34" charset="-122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="" xmlns:a16="http://schemas.microsoft.com/office/drawing/2014/main" id="{E2EEF688-DC98-4548-8B01-A284524099DD}"/>
              </a:ext>
            </a:extLst>
          </p:cNvPr>
          <p:cNvSpPr txBox="1"/>
          <p:nvPr/>
        </p:nvSpPr>
        <p:spPr>
          <a:xfrm>
            <a:off x="5728248" y="2509670"/>
            <a:ext cx="29305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754C24"/>
                </a:solidFill>
                <a:latin typeface="造字工房悦黑演示版常规体" pitchFamily="50" charset="-122"/>
                <a:ea typeface="造字工房悦黑演示版常规体" pitchFamily="50" charset="-122"/>
                <a:cs typeface="文泉驿微米黑" panose="020B0606030804020204" pitchFamily="34" charset="-122"/>
              </a:rPr>
              <a:t>点击此处添加标题</a:t>
            </a:r>
          </a:p>
        </p:txBody>
      </p:sp>
      <p:pic>
        <p:nvPicPr>
          <p:cNvPr id="52" name="PA_图片 51">
            <a:extLst>
              <a:ext uri="{FF2B5EF4-FFF2-40B4-BE49-F238E27FC236}">
                <a16:creationId xmlns="" xmlns:a16="http://schemas.microsoft.com/office/drawing/2014/main" id="{F2C80946-CD6C-419B-BD6F-3D8FB7E1F3CB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34676" y="2493287"/>
            <a:ext cx="680514" cy="521361"/>
          </a:xfrm>
          <a:prstGeom prst="rect">
            <a:avLst/>
          </a:prstGeom>
        </p:spPr>
      </p:pic>
      <p:sp>
        <p:nvSpPr>
          <p:cNvPr id="55" name="文本框 54">
            <a:extLst>
              <a:ext uri="{FF2B5EF4-FFF2-40B4-BE49-F238E27FC236}">
                <a16:creationId xmlns="" xmlns:a16="http://schemas.microsoft.com/office/drawing/2014/main" id="{CBF182EA-E550-41BA-B3D0-B5DD64D6425E}"/>
              </a:ext>
            </a:extLst>
          </p:cNvPr>
          <p:cNvSpPr txBox="1"/>
          <p:nvPr/>
        </p:nvSpPr>
        <p:spPr>
          <a:xfrm>
            <a:off x="5119168" y="3065321"/>
            <a:ext cx="7574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754C24"/>
                </a:solidFill>
                <a:latin typeface="Impact" panose="020B0806030902050204" pitchFamily="34" charset="0"/>
                <a:ea typeface="造字工房悦黑演示版常规体" pitchFamily="50" charset="-122"/>
                <a:cs typeface="文泉驿微米黑" panose="020B0606030804020204" pitchFamily="34" charset="-122"/>
              </a:rPr>
              <a:t>03</a:t>
            </a:r>
            <a:endParaRPr lang="zh-CN" altLang="en-US" sz="1200" dirty="0">
              <a:solidFill>
                <a:srgbClr val="754C24"/>
              </a:solidFill>
              <a:latin typeface="Impact" panose="020B0806030902050204" pitchFamily="34" charset="0"/>
              <a:ea typeface="造字工房悦黑演示版常规体" pitchFamily="50" charset="-122"/>
              <a:cs typeface="文泉驿微米黑" panose="020B0606030804020204" pitchFamily="34" charset="-122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="" xmlns:a16="http://schemas.microsoft.com/office/drawing/2014/main" id="{B946D6E7-585E-4673-B62A-38F1DA2B631A}"/>
              </a:ext>
            </a:extLst>
          </p:cNvPr>
          <p:cNvSpPr txBox="1"/>
          <p:nvPr/>
        </p:nvSpPr>
        <p:spPr>
          <a:xfrm>
            <a:off x="5728248" y="3128485"/>
            <a:ext cx="29305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754C24"/>
                </a:solidFill>
                <a:latin typeface="造字工房悦黑演示版常规体" pitchFamily="50" charset="-122"/>
                <a:ea typeface="造字工房悦黑演示版常规体" pitchFamily="50" charset="-122"/>
                <a:cs typeface="文泉驿微米黑" panose="020B0606030804020204" pitchFamily="34" charset="-122"/>
              </a:rPr>
              <a:t>点击此处添加标题</a:t>
            </a:r>
          </a:p>
        </p:txBody>
      </p:sp>
      <p:pic>
        <p:nvPicPr>
          <p:cNvPr id="58" name="PA_图片 57">
            <a:extLst>
              <a:ext uri="{FF2B5EF4-FFF2-40B4-BE49-F238E27FC236}">
                <a16:creationId xmlns="" xmlns:a16="http://schemas.microsoft.com/office/drawing/2014/main" id="{78398B5A-D603-4C2F-BA60-CA942CDE25D5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34676" y="3112102"/>
            <a:ext cx="680514" cy="521361"/>
          </a:xfrm>
          <a:prstGeom prst="rect">
            <a:avLst/>
          </a:prstGeom>
        </p:spPr>
      </p:pic>
      <p:sp>
        <p:nvSpPr>
          <p:cNvPr id="61" name="文本框 60">
            <a:extLst>
              <a:ext uri="{FF2B5EF4-FFF2-40B4-BE49-F238E27FC236}">
                <a16:creationId xmlns="" xmlns:a16="http://schemas.microsoft.com/office/drawing/2014/main" id="{B86431A1-7B82-4BF7-B24A-C6ABCEB0ECA0}"/>
              </a:ext>
            </a:extLst>
          </p:cNvPr>
          <p:cNvSpPr txBox="1"/>
          <p:nvPr/>
        </p:nvSpPr>
        <p:spPr>
          <a:xfrm>
            <a:off x="5119168" y="3684137"/>
            <a:ext cx="7574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754C24"/>
                </a:solidFill>
                <a:latin typeface="Impact" panose="020B0806030902050204" pitchFamily="34" charset="0"/>
                <a:ea typeface="造字工房悦黑演示版常规体" pitchFamily="50" charset="-122"/>
                <a:cs typeface="文泉驿微米黑" panose="020B0606030804020204" pitchFamily="34" charset="-122"/>
              </a:rPr>
              <a:t>04</a:t>
            </a:r>
            <a:endParaRPr lang="zh-CN" altLang="en-US" sz="1200" dirty="0">
              <a:solidFill>
                <a:srgbClr val="754C24"/>
              </a:solidFill>
              <a:latin typeface="Impact" panose="020B0806030902050204" pitchFamily="34" charset="0"/>
              <a:ea typeface="造字工房悦黑演示版常规体" pitchFamily="50" charset="-122"/>
              <a:cs typeface="文泉驿微米黑" panose="020B0606030804020204" pitchFamily="34" charset="-122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="" xmlns:a16="http://schemas.microsoft.com/office/drawing/2014/main" id="{C869041A-019A-4606-A710-36013E81EA70}"/>
              </a:ext>
            </a:extLst>
          </p:cNvPr>
          <p:cNvSpPr txBox="1"/>
          <p:nvPr/>
        </p:nvSpPr>
        <p:spPr>
          <a:xfrm>
            <a:off x="5728248" y="3747301"/>
            <a:ext cx="29305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754C24"/>
                </a:solidFill>
                <a:latin typeface="造字工房悦黑演示版常规体" pitchFamily="50" charset="-122"/>
                <a:ea typeface="造字工房悦黑演示版常规体" pitchFamily="50" charset="-122"/>
                <a:cs typeface="文泉驿微米黑" panose="020B0606030804020204" pitchFamily="34" charset="-122"/>
              </a:rPr>
              <a:t>点击此处添加标题</a:t>
            </a:r>
          </a:p>
        </p:txBody>
      </p:sp>
      <p:pic>
        <p:nvPicPr>
          <p:cNvPr id="64" name="PA_图片 63">
            <a:extLst>
              <a:ext uri="{FF2B5EF4-FFF2-40B4-BE49-F238E27FC236}">
                <a16:creationId xmlns="" xmlns:a16="http://schemas.microsoft.com/office/drawing/2014/main" id="{744B51FF-3992-4C57-AFDC-85487F1C3A1C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34676" y="3730918"/>
            <a:ext cx="680514" cy="521361"/>
          </a:xfrm>
          <a:prstGeom prst="rect">
            <a:avLst/>
          </a:prstGeom>
        </p:spPr>
      </p:pic>
      <p:cxnSp>
        <p:nvCxnSpPr>
          <p:cNvPr id="44" name="PA_直接连接符 43">
            <a:extLst>
              <a:ext uri="{FF2B5EF4-FFF2-40B4-BE49-F238E27FC236}">
                <a16:creationId xmlns="" xmlns:a16="http://schemas.microsoft.com/office/drawing/2014/main" id="{53156C6F-6C70-4B26-A135-C585B09F6A4A}"/>
              </a:ext>
            </a:extLst>
          </p:cNvPr>
          <p:cNvCxnSpPr>
            <a:cxnSpLocks/>
          </p:cNvCxnSpPr>
          <p:nvPr>
            <p:custDataLst>
              <p:tags r:id="rId6"/>
            </p:custDataLst>
          </p:nvPr>
        </p:nvCxnSpPr>
        <p:spPr>
          <a:xfrm>
            <a:off x="5205664" y="2262390"/>
            <a:ext cx="2909636" cy="0"/>
          </a:xfrm>
          <a:prstGeom prst="line">
            <a:avLst/>
          </a:prstGeom>
          <a:ln w="12700">
            <a:solidFill>
              <a:srgbClr val="754C2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PA_直接连接符 43">
            <a:extLst>
              <a:ext uri="{FF2B5EF4-FFF2-40B4-BE49-F238E27FC236}">
                <a16:creationId xmlns="" xmlns:a16="http://schemas.microsoft.com/office/drawing/2014/main" id="{41002E28-32FB-4B25-8B66-523D40413586}"/>
              </a:ext>
            </a:extLst>
          </p:cNvPr>
          <p:cNvCxnSpPr>
            <a:cxnSpLocks/>
          </p:cNvCxnSpPr>
          <p:nvPr>
            <p:custDataLst>
              <p:tags r:id="rId7"/>
            </p:custDataLst>
          </p:nvPr>
        </p:nvCxnSpPr>
        <p:spPr>
          <a:xfrm>
            <a:off x="5205664" y="2881205"/>
            <a:ext cx="2909636" cy="0"/>
          </a:xfrm>
          <a:prstGeom prst="line">
            <a:avLst/>
          </a:prstGeom>
          <a:ln w="12700">
            <a:solidFill>
              <a:srgbClr val="754C2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PA_直接连接符 43">
            <a:extLst>
              <a:ext uri="{FF2B5EF4-FFF2-40B4-BE49-F238E27FC236}">
                <a16:creationId xmlns="" xmlns:a16="http://schemas.microsoft.com/office/drawing/2014/main" id="{F28E1811-E854-4A5F-9954-85992916CB2C}"/>
              </a:ext>
            </a:extLst>
          </p:cNvPr>
          <p:cNvCxnSpPr>
            <a:cxnSpLocks/>
          </p:cNvCxnSpPr>
          <p:nvPr>
            <p:custDataLst>
              <p:tags r:id="rId8"/>
            </p:custDataLst>
          </p:nvPr>
        </p:nvCxnSpPr>
        <p:spPr>
          <a:xfrm>
            <a:off x="5205664" y="3500020"/>
            <a:ext cx="2909636" cy="0"/>
          </a:xfrm>
          <a:prstGeom prst="line">
            <a:avLst/>
          </a:prstGeom>
          <a:ln w="12700">
            <a:solidFill>
              <a:srgbClr val="754C2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PA_直接连接符 43">
            <a:extLst>
              <a:ext uri="{FF2B5EF4-FFF2-40B4-BE49-F238E27FC236}">
                <a16:creationId xmlns="" xmlns:a16="http://schemas.microsoft.com/office/drawing/2014/main" id="{63A1BD42-219D-46C5-B05E-8DE078FD88D4}"/>
              </a:ext>
            </a:extLst>
          </p:cNvPr>
          <p:cNvCxnSpPr>
            <a:cxnSpLocks/>
          </p:cNvCxnSpPr>
          <p:nvPr>
            <p:custDataLst>
              <p:tags r:id="rId9"/>
            </p:custDataLst>
          </p:nvPr>
        </p:nvCxnSpPr>
        <p:spPr>
          <a:xfrm>
            <a:off x="5205664" y="4118836"/>
            <a:ext cx="2909636" cy="0"/>
          </a:xfrm>
          <a:prstGeom prst="line">
            <a:avLst/>
          </a:prstGeom>
          <a:ln w="12700">
            <a:solidFill>
              <a:srgbClr val="754C2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390829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450"/>
                            </p:stCondLst>
                            <p:childTnLst>
                              <p:par>
                                <p:cTn id="3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0" decel="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50" decel="100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450" decel="100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50" decel="100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95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450"/>
                            </p:stCondLst>
                            <p:childTnLst>
                              <p:par>
                                <p:cTn id="6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950"/>
                            </p:stCondLst>
                            <p:childTnLst>
                              <p:par>
                                <p:cTn id="8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 tmFilter="0,0; .5, 1; 1, 1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 tmFilter="0,0; .5, 1; 1, 1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 tmFilter="0,0; .5, 1; 1, 1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6" grpId="0"/>
      <p:bldP spid="49" grpId="0"/>
      <p:bldP spid="50" grpId="0"/>
      <p:bldP spid="55" grpId="0"/>
      <p:bldP spid="56" grpId="0"/>
      <p:bldP spid="61" grpId="0"/>
      <p:bldP spid="6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AD22ED2C-BBCC-43E3-8CEA-3D3F053964EC}"/>
              </a:ext>
            </a:extLst>
          </p:cNvPr>
          <p:cNvSpPr/>
          <p:nvPr/>
        </p:nvSpPr>
        <p:spPr>
          <a:xfrm>
            <a:off x="1788160" y="1530350"/>
            <a:ext cx="6671175" cy="2082800"/>
          </a:xfrm>
          <a:prstGeom prst="rect">
            <a:avLst/>
          </a:prstGeom>
          <a:gradFill flip="none" rotWithShape="1">
            <a:gsLst>
              <a:gs pos="0">
                <a:srgbClr val="F9D172"/>
              </a:gs>
              <a:gs pos="50000">
                <a:schemeClr val="bg1"/>
              </a:gs>
            </a:gsLst>
            <a:lin ang="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ABA76AA5-DEBD-4D4F-9D2B-B76FA155F87E}"/>
              </a:ext>
            </a:extLst>
          </p:cNvPr>
          <p:cNvGrpSpPr/>
          <p:nvPr/>
        </p:nvGrpSpPr>
        <p:grpSpPr>
          <a:xfrm>
            <a:off x="-102000" y="-699770"/>
            <a:ext cx="5361942" cy="5477510"/>
            <a:chOff x="-102000" y="-699770"/>
            <a:chExt cx="5361942" cy="5477510"/>
          </a:xfrm>
        </p:grpSpPr>
        <p:pic>
          <p:nvPicPr>
            <p:cNvPr id="4" name="图片 3">
              <a:extLst>
                <a:ext uri="{FF2B5EF4-FFF2-40B4-BE49-F238E27FC236}">
                  <a16:creationId xmlns="" xmlns:a16="http://schemas.microsoft.com/office/drawing/2014/main" id="{FCC81495-36AD-4DF0-9A1F-FA145EA3C55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harpenSoften amount="-25000"/>
                      </a14:imgEffect>
                      <a14:imgEffect>
                        <a14:colorTemperature colorTemp="59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02000" y="-699770"/>
              <a:ext cx="5361942" cy="5477510"/>
            </a:xfrm>
            <a:prstGeom prst="rect">
              <a:avLst/>
            </a:prstGeom>
          </p:spPr>
        </p:pic>
        <p:pic>
          <p:nvPicPr>
            <p:cNvPr id="14" name="图片 13">
              <a:extLst>
                <a:ext uri="{FF2B5EF4-FFF2-40B4-BE49-F238E27FC236}">
                  <a16:creationId xmlns="" xmlns:a16="http://schemas.microsoft.com/office/drawing/2014/main" id="{B0718EA3-9C17-45B5-ACBE-BA9C3F3E87D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13709" y="538159"/>
              <a:ext cx="3150735" cy="3685013"/>
            </a:xfrm>
            <a:prstGeom prst="rect">
              <a:avLst/>
            </a:prstGeom>
          </p:spPr>
        </p:pic>
      </p:grp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2DD9E607-9AA6-4F70-9597-3F438D29E2CB}"/>
              </a:ext>
            </a:extLst>
          </p:cNvPr>
          <p:cNvSpPr txBox="1"/>
          <p:nvPr/>
        </p:nvSpPr>
        <p:spPr>
          <a:xfrm>
            <a:off x="5253877" y="1752193"/>
            <a:ext cx="29305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sz="2000" dirty="0">
                <a:solidFill>
                  <a:srgbClr val="754C24"/>
                </a:solidFill>
                <a:latin typeface="Impact" panose="020B0806030902050204" pitchFamily="34" charset="0"/>
                <a:ea typeface="造字工房悦黑演示版常规体" pitchFamily="50" charset="-122"/>
                <a:cs typeface="文泉驿微米黑" panose="020B0606030804020204" pitchFamily="34" charset="-122"/>
              </a:rPr>
              <a:t>04</a:t>
            </a:r>
            <a:r>
              <a:rPr lang="zh-CN" altLang="en-US" sz="2000" dirty="0">
                <a:solidFill>
                  <a:srgbClr val="754C24"/>
                </a:solidFill>
                <a:latin typeface="Impact" panose="020B0806030902050204" pitchFamily="34" charset="0"/>
                <a:ea typeface="造字工房悦黑演示版常规体" pitchFamily="50" charset="-122"/>
                <a:cs typeface="文泉驿微米黑" panose="020B0606030804020204" pitchFamily="34" charset="-122"/>
              </a:rPr>
              <a:t>   </a:t>
            </a:r>
            <a:r>
              <a:rPr lang="zh-CN" altLang="en-US" sz="2000" dirty="0">
                <a:solidFill>
                  <a:srgbClr val="754C24"/>
                </a:solidFill>
                <a:latin typeface="造字工房悦黑演示版常规体" pitchFamily="50" charset="-122"/>
                <a:ea typeface="造字工房悦黑演示版常规体" pitchFamily="50" charset="-122"/>
                <a:cs typeface="文泉驿微米黑" panose="020B0606030804020204" pitchFamily="34" charset="-122"/>
              </a:rPr>
              <a:t>点击此处添加标题</a:t>
            </a:r>
          </a:p>
        </p:txBody>
      </p:sp>
      <p:pic>
        <p:nvPicPr>
          <p:cNvPr id="8" name="PA_图片 40">
            <a:extLst>
              <a:ext uri="{FF2B5EF4-FFF2-40B4-BE49-F238E27FC236}">
                <a16:creationId xmlns="" xmlns:a16="http://schemas.microsoft.com/office/drawing/2014/main" id="{0FCC0D6E-7088-44FB-9557-D16FA7AB4378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3363" y="1753178"/>
            <a:ext cx="680514" cy="521361"/>
          </a:xfrm>
          <a:prstGeom prst="rect">
            <a:avLst/>
          </a:prstGeom>
        </p:spPr>
      </p:pic>
      <p:cxnSp>
        <p:nvCxnSpPr>
          <p:cNvPr id="10" name="PA_直接连接符 43">
            <a:extLst>
              <a:ext uri="{FF2B5EF4-FFF2-40B4-BE49-F238E27FC236}">
                <a16:creationId xmlns="" xmlns:a16="http://schemas.microsoft.com/office/drawing/2014/main" id="{FC4653B1-60E0-48B0-850B-CB5518F256DD}"/>
              </a:ext>
            </a:extLst>
          </p:cNvPr>
          <p:cNvCxnSpPr>
            <a:cxnSpLocks/>
          </p:cNvCxnSpPr>
          <p:nvPr>
            <p:custDataLst>
              <p:tags r:id="rId2"/>
            </p:custDataLst>
          </p:nvPr>
        </p:nvCxnSpPr>
        <p:spPr>
          <a:xfrm>
            <a:off x="5244351" y="2141096"/>
            <a:ext cx="2669375" cy="0"/>
          </a:xfrm>
          <a:prstGeom prst="line">
            <a:avLst/>
          </a:prstGeom>
          <a:ln w="12700">
            <a:solidFill>
              <a:srgbClr val="754C2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5CC387C8-53B1-4EC3-954A-0BDEBC489D0E}"/>
              </a:ext>
            </a:extLst>
          </p:cNvPr>
          <p:cNvSpPr txBox="1"/>
          <p:nvPr/>
        </p:nvSpPr>
        <p:spPr>
          <a:xfrm>
            <a:off x="5507781" y="2148296"/>
            <a:ext cx="226587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200" b="1" dirty="0">
                <a:solidFill>
                  <a:srgbClr val="754C2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文泉驿微米黑" panose="020B0606030804020204" pitchFamily="34" charset="-122"/>
              </a:rPr>
              <a:t>点击此处添加文本</a:t>
            </a:r>
            <a:endParaRPr lang="en-US" altLang="zh-CN" sz="1200" b="1" dirty="0">
              <a:solidFill>
                <a:srgbClr val="754C24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文泉驿微米黑" panose="020B06060308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200" b="1" dirty="0">
                <a:solidFill>
                  <a:srgbClr val="754C2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文泉驿微米黑" panose="020B0606030804020204" pitchFamily="34" charset="-122"/>
              </a:rPr>
              <a:t>点击此处添加文本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200" b="1" dirty="0">
                <a:solidFill>
                  <a:srgbClr val="754C2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文泉驿微米黑" panose="020B0606030804020204" pitchFamily="34" charset="-122"/>
              </a:rPr>
              <a:t>点击此处添加文本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200" b="1" dirty="0">
                <a:solidFill>
                  <a:srgbClr val="754C2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文泉驿微米黑" panose="020B0606030804020204" pitchFamily="34" charset="-122"/>
              </a:rPr>
              <a:t>点击此处添加文本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zh-CN" altLang="en-US" sz="1200" b="1" dirty="0">
              <a:solidFill>
                <a:srgbClr val="754C24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文泉驿微米黑" panose="020B0606030804020204" pitchFamily="34" charset="-122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17E44412-1ACC-43DE-A74F-C897E13A39B5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114" t="90522" b="291"/>
          <a:stretch/>
        </p:blipFill>
        <p:spPr>
          <a:xfrm>
            <a:off x="8878063" y="163287"/>
            <a:ext cx="227837" cy="889000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906D72A5-3107-4BFB-B2BD-9527C3952801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281" t="90522" b="680"/>
          <a:stretch/>
        </p:blipFill>
        <p:spPr>
          <a:xfrm rot="5400000">
            <a:off x="7999821" y="-729987"/>
            <a:ext cx="226606" cy="1778728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="" xmlns:a16="http://schemas.microsoft.com/office/drawing/2014/main" id="{79874C59-4054-46EE-91A9-1F17C4E507FD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114" t="90522" b="291"/>
          <a:stretch/>
        </p:blipFill>
        <p:spPr>
          <a:xfrm flipV="1">
            <a:off x="8878063" y="4104271"/>
            <a:ext cx="227837" cy="889000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="" xmlns:a16="http://schemas.microsoft.com/office/drawing/2014/main" id="{5F9F1747-BC0E-4F7A-9F00-855F8601ACBA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281" t="90522" b="680"/>
          <a:stretch/>
        </p:blipFill>
        <p:spPr>
          <a:xfrm rot="16200000" flipV="1">
            <a:off x="7999821" y="4107817"/>
            <a:ext cx="226606" cy="1778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52590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5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95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450"/>
                            </p:stCondLst>
                            <p:childTnLst>
                              <p:par>
                                <p:cTn id="5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950"/>
                            </p:stCondLst>
                            <p:childTnLst>
                              <p:par>
                                <p:cTn id="5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450"/>
                            </p:stCondLst>
                            <p:childTnLst>
                              <p:par>
                                <p:cTn id="62" presetID="2" presetClass="entr" presetSubtype="4" fill="hold" grpId="0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7" grpId="0"/>
      <p:bldP spid="11" grpId="0" uiExpan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5DDC1802-C737-43CD-9AE9-8788F38DB1A9}"/>
              </a:ext>
            </a:extLst>
          </p:cNvPr>
          <p:cNvSpPr txBox="1"/>
          <p:nvPr/>
        </p:nvSpPr>
        <p:spPr>
          <a:xfrm>
            <a:off x="763854" y="158750"/>
            <a:ext cx="39063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sz="3200" dirty="0">
                <a:solidFill>
                  <a:srgbClr val="754C24"/>
                </a:solidFill>
                <a:latin typeface="Impact" panose="020B0806030902050204" pitchFamily="34" charset="0"/>
                <a:ea typeface="造字工房悦黑演示版常规体" pitchFamily="50" charset="-122"/>
                <a:cs typeface="文泉驿微米黑" panose="020B0606030804020204" pitchFamily="34" charset="-122"/>
              </a:rPr>
              <a:t>04</a:t>
            </a:r>
            <a:r>
              <a:rPr lang="zh-CN" altLang="en-US" sz="1600" dirty="0">
                <a:solidFill>
                  <a:srgbClr val="754C24"/>
                </a:solidFill>
                <a:latin typeface="Impact" panose="020B0806030902050204" pitchFamily="34" charset="0"/>
                <a:ea typeface="造字工房悦黑演示版常规体" pitchFamily="50" charset="-122"/>
                <a:cs typeface="文泉驿微米黑" panose="020B0606030804020204" pitchFamily="34" charset="-122"/>
              </a:rPr>
              <a:t>   </a:t>
            </a:r>
            <a:r>
              <a:rPr lang="zh-CN" altLang="en-US" sz="2800" dirty="0">
                <a:solidFill>
                  <a:srgbClr val="754C24"/>
                </a:solidFill>
                <a:latin typeface="造字工房悦黑演示版常规体" pitchFamily="50" charset="-122"/>
                <a:ea typeface="造字工房悦黑演示版常规体" pitchFamily="50" charset="-122"/>
                <a:cs typeface="文泉驿微米黑" panose="020B0606030804020204" pitchFamily="34" charset="-122"/>
              </a:rPr>
              <a:t>点击此处添加标题</a:t>
            </a:r>
          </a:p>
        </p:txBody>
      </p:sp>
      <p:pic>
        <p:nvPicPr>
          <p:cNvPr id="10" name="PA_图片 40">
            <a:extLst>
              <a:ext uri="{FF2B5EF4-FFF2-40B4-BE49-F238E27FC236}">
                <a16:creationId xmlns="" xmlns:a16="http://schemas.microsoft.com/office/drawing/2014/main" id="{0D65A7C1-57AE-43F0-B546-6B56EF590A3A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70491">
            <a:off x="115784" y="149740"/>
            <a:ext cx="680514" cy="521361"/>
          </a:xfrm>
          <a:prstGeom prst="rect">
            <a:avLst/>
          </a:prstGeom>
        </p:spPr>
      </p:pic>
      <p:cxnSp>
        <p:nvCxnSpPr>
          <p:cNvPr id="11" name="PA_直接连接符 43">
            <a:extLst>
              <a:ext uri="{FF2B5EF4-FFF2-40B4-BE49-F238E27FC236}">
                <a16:creationId xmlns="" xmlns:a16="http://schemas.microsoft.com/office/drawing/2014/main" id="{4FE019D8-F544-403A-9978-23B27FF9D97A}"/>
              </a:ext>
            </a:extLst>
          </p:cNvPr>
          <p:cNvCxnSpPr>
            <a:cxnSpLocks/>
          </p:cNvCxnSpPr>
          <p:nvPr>
            <p:custDataLst>
              <p:tags r:id="rId2"/>
            </p:custDataLst>
          </p:nvPr>
        </p:nvCxnSpPr>
        <p:spPr>
          <a:xfrm>
            <a:off x="696388" y="660460"/>
            <a:ext cx="3672412" cy="0"/>
          </a:xfrm>
          <a:prstGeom prst="line">
            <a:avLst/>
          </a:prstGeom>
          <a:ln w="12700">
            <a:solidFill>
              <a:srgbClr val="754C2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050B19EE-2802-4ED5-BCD3-451C22A00516}"/>
              </a:ext>
            </a:extLst>
          </p:cNvPr>
          <p:cNvPicPr>
            <a:picLocks noChangeAspect="1"/>
          </p:cNvPicPr>
          <p:nvPr/>
        </p:nvPicPr>
        <p:blipFill rotWithShape="1">
          <a:blip r:embed="rId3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114" t="90522" b="291"/>
          <a:stretch/>
        </p:blipFill>
        <p:spPr>
          <a:xfrm>
            <a:off x="22859" y="2608263"/>
            <a:ext cx="227837" cy="2391855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12BD3DB4-F475-469B-93D6-B5D5B2AA6B82}"/>
              </a:ext>
            </a:extLst>
          </p:cNvPr>
          <p:cNvPicPr>
            <a:picLocks noChangeAspect="1"/>
          </p:cNvPicPr>
          <p:nvPr/>
        </p:nvPicPr>
        <p:blipFill rotWithShape="1">
          <a:blip r:embed="rId3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281" t="90522" b="680"/>
          <a:stretch/>
        </p:blipFill>
        <p:spPr>
          <a:xfrm rot="5400000">
            <a:off x="2119165" y="2887283"/>
            <a:ext cx="226606" cy="4191383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A5E838AD-C512-4D88-AE84-1EF3EDC69BDF}"/>
              </a:ext>
            </a:extLst>
          </p:cNvPr>
          <p:cNvPicPr>
            <a:picLocks noChangeAspect="1"/>
          </p:cNvPicPr>
          <p:nvPr/>
        </p:nvPicPr>
        <p:blipFill rotWithShape="1">
          <a:blip r:embed="rId3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114" t="90522" b="291"/>
          <a:stretch/>
        </p:blipFill>
        <p:spPr>
          <a:xfrm>
            <a:off x="8878063" y="177800"/>
            <a:ext cx="227837" cy="2130425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7F8155B4-356F-44F5-8B70-8FEEDFD00D73}"/>
              </a:ext>
            </a:extLst>
          </p:cNvPr>
          <p:cNvPicPr>
            <a:picLocks noChangeAspect="1"/>
          </p:cNvPicPr>
          <p:nvPr/>
        </p:nvPicPr>
        <p:blipFill rotWithShape="1">
          <a:blip r:embed="rId3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281" t="90522" b="680"/>
          <a:stretch/>
        </p:blipFill>
        <p:spPr>
          <a:xfrm rot="5400000">
            <a:off x="7527653" y="-1209049"/>
            <a:ext cx="226606" cy="2736852"/>
          </a:xfrm>
          <a:prstGeom prst="rect">
            <a:avLst/>
          </a:prstGeom>
        </p:spPr>
      </p:pic>
      <p:sp>
        <p:nvSpPr>
          <p:cNvPr id="18" name="MH_Other_1">
            <a:extLst>
              <a:ext uri="{FF2B5EF4-FFF2-40B4-BE49-F238E27FC236}">
                <a16:creationId xmlns="" xmlns:a16="http://schemas.microsoft.com/office/drawing/2014/main" id="{4AA7679D-377F-4AB9-9BCC-20BBE3B72413}"/>
              </a:ext>
            </a:extLst>
          </p:cNvPr>
          <p:cNvSpPr/>
          <p:nvPr>
            <p:custDataLst>
              <p:tags r:id="rId3"/>
            </p:custDataLst>
          </p:nvPr>
        </p:nvSpPr>
        <p:spPr bwMode="auto">
          <a:xfrm>
            <a:off x="2017643" y="2357412"/>
            <a:ext cx="3638550" cy="454819"/>
          </a:xfrm>
          <a:custGeom>
            <a:avLst/>
            <a:gdLst>
              <a:gd name="connsiteX0" fmla="*/ 6306410 w 6397850"/>
              <a:gd name="connsiteY0" fmla="*/ 0 h 720080"/>
              <a:gd name="connsiteX1" fmla="*/ 6306410 w 6397850"/>
              <a:gd name="connsiteY1" fmla="*/ 720080 h 720080"/>
              <a:gd name="connsiteX2" fmla="*/ 720080 w 6397850"/>
              <a:gd name="connsiteY2" fmla="*/ 720080 h 720080"/>
              <a:gd name="connsiteX3" fmla="*/ 0 w 6397850"/>
              <a:gd name="connsiteY3" fmla="*/ 0 h 720080"/>
              <a:gd name="connsiteX4" fmla="*/ 6397850 w 6397850"/>
              <a:gd name="connsiteY4" fmla="*/ 91440 h 720080"/>
              <a:gd name="connsiteX0" fmla="*/ 6306410 w 6306410"/>
              <a:gd name="connsiteY0" fmla="*/ 0 h 720080"/>
              <a:gd name="connsiteX1" fmla="*/ 6306410 w 6306410"/>
              <a:gd name="connsiteY1" fmla="*/ 720080 h 720080"/>
              <a:gd name="connsiteX2" fmla="*/ 720080 w 6306410"/>
              <a:gd name="connsiteY2" fmla="*/ 720080 h 720080"/>
              <a:gd name="connsiteX3" fmla="*/ 0 w 6306410"/>
              <a:gd name="connsiteY3" fmla="*/ 0 h 720080"/>
              <a:gd name="connsiteX0" fmla="*/ 6306410 w 6306410"/>
              <a:gd name="connsiteY0" fmla="*/ 720080 h 720080"/>
              <a:gd name="connsiteX1" fmla="*/ 720080 w 6306410"/>
              <a:gd name="connsiteY1" fmla="*/ 720080 h 720080"/>
              <a:gd name="connsiteX2" fmla="*/ 0 w 6306410"/>
              <a:gd name="connsiteY2" fmla="*/ 0 h 720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306410" h="720080">
                <a:moveTo>
                  <a:pt x="6306410" y="720080"/>
                </a:moveTo>
                <a:lnTo>
                  <a:pt x="720080" y="720080"/>
                </a:lnTo>
                <a:cubicBezTo>
                  <a:pt x="322391" y="720080"/>
                  <a:pt x="0" y="397689"/>
                  <a:pt x="0" y="0"/>
                </a:cubicBezTo>
              </a:path>
            </a:pathLst>
          </a:custGeom>
          <a:noFill/>
          <a:ln w="25400" cap="flat" cmpd="sng" algn="ctr">
            <a:solidFill>
              <a:srgbClr val="D1D1D1"/>
            </a:solidFill>
            <a:prstDash val="solid"/>
            <a:headEnd type="oval" w="med" len="med"/>
            <a:tailEnd type="oval" w="med" len="med"/>
          </a:ln>
          <a:effectLst/>
        </p:spPr>
        <p:txBody>
          <a:bodyPr anchor="ctr"/>
          <a:lstStyle/>
          <a:p>
            <a:pPr algn="ctr">
              <a:defRPr/>
            </a:pPr>
            <a:endParaRPr lang="en-US" sz="1350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19" name="MH_Other_2">
            <a:extLst>
              <a:ext uri="{FF2B5EF4-FFF2-40B4-BE49-F238E27FC236}">
                <a16:creationId xmlns="" xmlns:a16="http://schemas.microsoft.com/office/drawing/2014/main" id="{4D9246FC-F468-44F2-A322-EB44217C3E66}"/>
              </a:ext>
            </a:extLst>
          </p:cNvPr>
          <p:cNvSpPr/>
          <p:nvPr>
            <p:custDataLst>
              <p:tags r:id="rId4"/>
            </p:custDataLst>
          </p:nvPr>
        </p:nvSpPr>
        <p:spPr bwMode="auto">
          <a:xfrm>
            <a:off x="2860605" y="2507431"/>
            <a:ext cx="2795588" cy="304800"/>
          </a:xfrm>
          <a:custGeom>
            <a:avLst/>
            <a:gdLst>
              <a:gd name="connsiteX0" fmla="*/ 6306410 w 6397850"/>
              <a:gd name="connsiteY0" fmla="*/ 0 h 720080"/>
              <a:gd name="connsiteX1" fmla="*/ 6306410 w 6397850"/>
              <a:gd name="connsiteY1" fmla="*/ 720080 h 720080"/>
              <a:gd name="connsiteX2" fmla="*/ 720080 w 6397850"/>
              <a:gd name="connsiteY2" fmla="*/ 720080 h 720080"/>
              <a:gd name="connsiteX3" fmla="*/ 0 w 6397850"/>
              <a:gd name="connsiteY3" fmla="*/ 0 h 720080"/>
              <a:gd name="connsiteX4" fmla="*/ 6397850 w 6397850"/>
              <a:gd name="connsiteY4" fmla="*/ 91440 h 720080"/>
              <a:gd name="connsiteX0" fmla="*/ 6306410 w 6306410"/>
              <a:gd name="connsiteY0" fmla="*/ 0 h 720080"/>
              <a:gd name="connsiteX1" fmla="*/ 6306410 w 6306410"/>
              <a:gd name="connsiteY1" fmla="*/ 720080 h 720080"/>
              <a:gd name="connsiteX2" fmla="*/ 720080 w 6306410"/>
              <a:gd name="connsiteY2" fmla="*/ 720080 h 720080"/>
              <a:gd name="connsiteX3" fmla="*/ 0 w 6306410"/>
              <a:gd name="connsiteY3" fmla="*/ 0 h 720080"/>
              <a:gd name="connsiteX0" fmla="*/ 6306410 w 6306410"/>
              <a:gd name="connsiteY0" fmla="*/ 720080 h 720080"/>
              <a:gd name="connsiteX1" fmla="*/ 720080 w 6306410"/>
              <a:gd name="connsiteY1" fmla="*/ 720080 h 720080"/>
              <a:gd name="connsiteX2" fmla="*/ 0 w 6306410"/>
              <a:gd name="connsiteY2" fmla="*/ 0 h 720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306410" h="720080">
                <a:moveTo>
                  <a:pt x="6306410" y="720080"/>
                </a:moveTo>
                <a:lnTo>
                  <a:pt x="720080" y="720080"/>
                </a:lnTo>
                <a:cubicBezTo>
                  <a:pt x="322391" y="720080"/>
                  <a:pt x="0" y="397689"/>
                  <a:pt x="0" y="0"/>
                </a:cubicBezTo>
              </a:path>
            </a:pathLst>
          </a:custGeom>
          <a:noFill/>
          <a:ln w="25400" cap="flat" cmpd="sng" algn="ctr">
            <a:solidFill>
              <a:srgbClr val="D1D1D1"/>
            </a:solidFill>
            <a:prstDash val="solid"/>
            <a:headEnd type="oval" w="med" len="med"/>
            <a:tailEnd type="oval" w="med" len="med"/>
          </a:ln>
          <a:effectLst/>
        </p:spPr>
        <p:txBody>
          <a:bodyPr anchor="ctr"/>
          <a:lstStyle/>
          <a:p>
            <a:pPr algn="ctr">
              <a:defRPr/>
            </a:pPr>
            <a:endParaRPr lang="en-US" sz="1350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20" name="MH_Other_3">
            <a:extLst>
              <a:ext uri="{FF2B5EF4-FFF2-40B4-BE49-F238E27FC236}">
                <a16:creationId xmlns="" xmlns:a16="http://schemas.microsoft.com/office/drawing/2014/main" id="{B2D57264-B8BD-481A-9F97-B01CF7E8D769}"/>
              </a:ext>
            </a:extLst>
          </p:cNvPr>
          <p:cNvSpPr/>
          <p:nvPr>
            <p:custDataLst>
              <p:tags r:id="rId5"/>
            </p:custDataLst>
          </p:nvPr>
        </p:nvSpPr>
        <p:spPr bwMode="auto">
          <a:xfrm>
            <a:off x="3748812" y="2507431"/>
            <a:ext cx="2218135" cy="304800"/>
          </a:xfrm>
          <a:custGeom>
            <a:avLst/>
            <a:gdLst>
              <a:gd name="connsiteX0" fmla="*/ 6306410 w 6397850"/>
              <a:gd name="connsiteY0" fmla="*/ 0 h 720080"/>
              <a:gd name="connsiteX1" fmla="*/ 6306410 w 6397850"/>
              <a:gd name="connsiteY1" fmla="*/ 720080 h 720080"/>
              <a:gd name="connsiteX2" fmla="*/ 720080 w 6397850"/>
              <a:gd name="connsiteY2" fmla="*/ 720080 h 720080"/>
              <a:gd name="connsiteX3" fmla="*/ 0 w 6397850"/>
              <a:gd name="connsiteY3" fmla="*/ 0 h 720080"/>
              <a:gd name="connsiteX4" fmla="*/ 6397850 w 6397850"/>
              <a:gd name="connsiteY4" fmla="*/ 91440 h 720080"/>
              <a:gd name="connsiteX0" fmla="*/ 6306410 w 6306410"/>
              <a:gd name="connsiteY0" fmla="*/ 0 h 720080"/>
              <a:gd name="connsiteX1" fmla="*/ 6306410 w 6306410"/>
              <a:gd name="connsiteY1" fmla="*/ 720080 h 720080"/>
              <a:gd name="connsiteX2" fmla="*/ 720080 w 6306410"/>
              <a:gd name="connsiteY2" fmla="*/ 720080 h 720080"/>
              <a:gd name="connsiteX3" fmla="*/ 0 w 6306410"/>
              <a:gd name="connsiteY3" fmla="*/ 0 h 720080"/>
              <a:gd name="connsiteX0" fmla="*/ 6306410 w 6306410"/>
              <a:gd name="connsiteY0" fmla="*/ 720080 h 720080"/>
              <a:gd name="connsiteX1" fmla="*/ 720080 w 6306410"/>
              <a:gd name="connsiteY1" fmla="*/ 720080 h 720080"/>
              <a:gd name="connsiteX2" fmla="*/ 0 w 6306410"/>
              <a:gd name="connsiteY2" fmla="*/ 0 h 720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306410" h="720080">
                <a:moveTo>
                  <a:pt x="6306410" y="720080"/>
                </a:moveTo>
                <a:lnTo>
                  <a:pt x="720080" y="720080"/>
                </a:lnTo>
                <a:cubicBezTo>
                  <a:pt x="322391" y="720080"/>
                  <a:pt x="0" y="397689"/>
                  <a:pt x="0" y="0"/>
                </a:cubicBezTo>
              </a:path>
            </a:pathLst>
          </a:custGeom>
          <a:noFill/>
          <a:ln w="25400" cap="flat" cmpd="sng" algn="ctr">
            <a:solidFill>
              <a:srgbClr val="D1D1D1"/>
            </a:solidFill>
            <a:prstDash val="solid"/>
            <a:headEnd type="oval" w="med" len="med"/>
            <a:tailEnd type="oval" w="med" len="med"/>
          </a:ln>
          <a:effectLst/>
        </p:spPr>
        <p:txBody>
          <a:bodyPr anchor="ctr"/>
          <a:lstStyle/>
          <a:p>
            <a:pPr algn="ctr">
              <a:defRPr/>
            </a:pPr>
            <a:endParaRPr lang="en-US" sz="1350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21" name="MH_Other_4">
            <a:extLst>
              <a:ext uri="{FF2B5EF4-FFF2-40B4-BE49-F238E27FC236}">
                <a16:creationId xmlns="" xmlns:a16="http://schemas.microsoft.com/office/drawing/2014/main" id="{9029DDBF-2F1C-4DF2-8FFC-04CAD3BD46E8}"/>
              </a:ext>
            </a:extLst>
          </p:cNvPr>
          <p:cNvSpPr/>
          <p:nvPr>
            <p:custDataLst>
              <p:tags r:id="rId6"/>
            </p:custDataLst>
          </p:nvPr>
        </p:nvSpPr>
        <p:spPr bwMode="auto">
          <a:xfrm>
            <a:off x="4679881" y="2507431"/>
            <a:ext cx="1065610" cy="304800"/>
          </a:xfrm>
          <a:custGeom>
            <a:avLst/>
            <a:gdLst>
              <a:gd name="connsiteX0" fmla="*/ 6306410 w 6397850"/>
              <a:gd name="connsiteY0" fmla="*/ 0 h 720080"/>
              <a:gd name="connsiteX1" fmla="*/ 6306410 w 6397850"/>
              <a:gd name="connsiteY1" fmla="*/ 720080 h 720080"/>
              <a:gd name="connsiteX2" fmla="*/ 720080 w 6397850"/>
              <a:gd name="connsiteY2" fmla="*/ 720080 h 720080"/>
              <a:gd name="connsiteX3" fmla="*/ 0 w 6397850"/>
              <a:gd name="connsiteY3" fmla="*/ 0 h 720080"/>
              <a:gd name="connsiteX4" fmla="*/ 6397850 w 6397850"/>
              <a:gd name="connsiteY4" fmla="*/ 91440 h 720080"/>
              <a:gd name="connsiteX0" fmla="*/ 6306410 w 6306410"/>
              <a:gd name="connsiteY0" fmla="*/ 0 h 720080"/>
              <a:gd name="connsiteX1" fmla="*/ 6306410 w 6306410"/>
              <a:gd name="connsiteY1" fmla="*/ 720080 h 720080"/>
              <a:gd name="connsiteX2" fmla="*/ 720080 w 6306410"/>
              <a:gd name="connsiteY2" fmla="*/ 720080 h 720080"/>
              <a:gd name="connsiteX3" fmla="*/ 0 w 6306410"/>
              <a:gd name="connsiteY3" fmla="*/ 0 h 720080"/>
              <a:gd name="connsiteX0" fmla="*/ 6306410 w 6306410"/>
              <a:gd name="connsiteY0" fmla="*/ 720080 h 720080"/>
              <a:gd name="connsiteX1" fmla="*/ 720080 w 6306410"/>
              <a:gd name="connsiteY1" fmla="*/ 720080 h 720080"/>
              <a:gd name="connsiteX2" fmla="*/ 0 w 6306410"/>
              <a:gd name="connsiteY2" fmla="*/ 0 h 720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306410" h="720080">
                <a:moveTo>
                  <a:pt x="6306410" y="720080"/>
                </a:moveTo>
                <a:lnTo>
                  <a:pt x="720080" y="720080"/>
                </a:lnTo>
                <a:cubicBezTo>
                  <a:pt x="322391" y="720080"/>
                  <a:pt x="0" y="397689"/>
                  <a:pt x="0" y="0"/>
                </a:cubicBezTo>
              </a:path>
            </a:pathLst>
          </a:custGeom>
          <a:noFill/>
          <a:ln w="25400" cap="flat" cmpd="sng" algn="ctr">
            <a:solidFill>
              <a:srgbClr val="D1D1D1"/>
            </a:solidFill>
            <a:prstDash val="solid"/>
            <a:headEnd type="oval" w="med" len="med"/>
            <a:tailEnd type="oval" w="med" len="med"/>
          </a:ln>
          <a:effectLst/>
        </p:spPr>
        <p:txBody>
          <a:bodyPr anchor="ctr"/>
          <a:lstStyle/>
          <a:p>
            <a:pPr algn="ctr">
              <a:defRPr/>
            </a:pPr>
            <a:endParaRPr lang="en-US" sz="1350" kern="0">
              <a:solidFill>
                <a:sysClr val="window" lastClr="FFFFFF"/>
              </a:solidFill>
              <a:latin typeface="Calibri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C7877FF3-9569-4804-B3E0-81237FD6B5B8}"/>
              </a:ext>
            </a:extLst>
          </p:cNvPr>
          <p:cNvGrpSpPr/>
          <p:nvPr/>
        </p:nvGrpSpPr>
        <p:grpSpPr>
          <a:xfrm>
            <a:off x="1574731" y="1470396"/>
            <a:ext cx="809625" cy="809625"/>
            <a:chOff x="1574731" y="1470396"/>
            <a:chExt cx="809625" cy="809625"/>
          </a:xfrm>
        </p:grpSpPr>
        <p:sp>
          <p:nvSpPr>
            <p:cNvPr id="22" name="MH_SubTitle_1">
              <a:extLst>
                <a:ext uri="{FF2B5EF4-FFF2-40B4-BE49-F238E27FC236}">
                  <a16:creationId xmlns="" xmlns:a16="http://schemas.microsoft.com/office/drawing/2014/main" id="{42AEE746-2344-417F-8E64-3D7F3FEFE45A}"/>
                </a:ext>
              </a:extLst>
            </p:cNvPr>
            <p:cNvSpPr/>
            <p:nvPr>
              <p:custDataLst>
                <p:tags r:id="rId26"/>
              </p:custDataLst>
            </p:nvPr>
          </p:nvSpPr>
          <p:spPr>
            <a:xfrm>
              <a:off x="1574731" y="1470396"/>
              <a:ext cx="809625" cy="809625"/>
            </a:xfrm>
            <a:custGeom>
              <a:avLst/>
              <a:gdLst>
                <a:gd name="connsiteX0" fmla="*/ 604570 w 1209140"/>
                <a:gd name="connsiteY0" fmla="*/ 133006 h 1209140"/>
                <a:gd name="connsiteX1" fmla="*/ 133006 w 1209140"/>
                <a:gd name="connsiteY1" fmla="*/ 604570 h 1209140"/>
                <a:gd name="connsiteX2" fmla="*/ 604570 w 1209140"/>
                <a:gd name="connsiteY2" fmla="*/ 1076134 h 1209140"/>
                <a:gd name="connsiteX3" fmla="*/ 1076134 w 1209140"/>
                <a:gd name="connsiteY3" fmla="*/ 604570 h 1209140"/>
                <a:gd name="connsiteX4" fmla="*/ 604570 w 1209140"/>
                <a:gd name="connsiteY4" fmla="*/ 133006 h 1209140"/>
                <a:gd name="connsiteX5" fmla="*/ 604570 w 1209140"/>
                <a:gd name="connsiteY5" fmla="*/ 0 h 1209140"/>
                <a:gd name="connsiteX6" fmla="*/ 1209140 w 1209140"/>
                <a:gd name="connsiteY6" fmla="*/ 604570 h 1209140"/>
                <a:gd name="connsiteX7" fmla="*/ 604570 w 1209140"/>
                <a:gd name="connsiteY7" fmla="*/ 1209140 h 1209140"/>
                <a:gd name="connsiteX8" fmla="*/ 0 w 1209140"/>
                <a:gd name="connsiteY8" fmla="*/ 604570 h 1209140"/>
                <a:gd name="connsiteX9" fmla="*/ 604570 w 1209140"/>
                <a:gd name="connsiteY9" fmla="*/ 0 h 1209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09140" h="1209140">
                  <a:moveTo>
                    <a:pt x="604570" y="133006"/>
                  </a:moveTo>
                  <a:cubicBezTo>
                    <a:pt x="344132" y="133006"/>
                    <a:pt x="133006" y="344132"/>
                    <a:pt x="133006" y="604570"/>
                  </a:cubicBezTo>
                  <a:cubicBezTo>
                    <a:pt x="133006" y="865008"/>
                    <a:pt x="344132" y="1076134"/>
                    <a:pt x="604570" y="1076134"/>
                  </a:cubicBezTo>
                  <a:cubicBezTo>
                    <a:pt x="865008" y="1076134"/>
                    <a:pt x="1076134" y="865008"/>
                    <a:pt x="1076134" y="604570"/>
                  </a:cubicBezTo>
                  <a:cubicBezTo>
                    <a:pt x="1076134" y="344132"/>
                    <a:pt x="865008" y="133006"/>
                    <a:pt x="604570" y="133006"/>
                  </a:cubicBezTo>
                  <a:close/>
                  <a:moveTo>
                    <a:pt x="604570" y="0"/>
                  </a:moveTo>
                  <a:cubicBezTo>
                    <a:pt x="938465" y="0"/>
                    <a:pt x="1209140" y="270675"/>
                    <a:pt x="1209140" y="604570"/>
                  </a:cubicBezTo>
                  <a:cubicBezTo>
                    <a:pt x="1209140" y="938465"/>
                    <a:pt x="938465" y="1209140"/>
                    <a:pt x="604570" y="1209140"/>
                  </a:cubicBezTo>
                  <a:cubicBezTo>
                    <a:pt x="270675" y="1209140"/>
                    <a:pt x="0" y="938465"/>
                    <a:pt x="0" y="604570"/>
                  </a:cubicBezTo>
                  <a:cubicBezTo>
                    <a:pt x="0" y="270675"/>
                    <a:pt x="270675" y="0"/>
                    <a:pt x="604570" y="0"/>
                  </a:cubicBezTo>
                  <a:close/>
                </a:path>
              </a:pathLst>
            </a:custGeom>
            <a:blipFill>
              <a:blip r:embed="rId32"/>
              <a:stretch>
                <a:fillRect/>
              </a:stretch>
            </a:blip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lIns="54000" tIns="243000" rIns="54000" bIns="135000" anchor="ctr">
              <a:normAutofit/>
            </a:bodyPr>
            <a:lstStyle/>
            <a:p>
              <a:pPr algn="ctr">
                <a:defRPr/>
              </a:pPr>
              <a:r>
                <a:rPr lang="zh-CN" altLang="en-US" sz="1200" dirty="0">
                  <a:solidFill>
                    <a:srgbClr val="754C24"/>
                  </a:solidFill>
                </a:rPr>
                <a:t>添加文本</a:t>
              </a:r>
            </a:p>
          </p:txBody>
        </p:sp>
        <p:sp>
          <p:nvSpPr>
            <p:cNvPr id="23" name="MH_Other_5">
              <a:extLst>
                <a:ext uri="{FF2B5EF4-FFF2-40B4-BE49-F238E27FC236}">
                  <a16:creationId xmlns="" xmlns:a16="http://schemas.microsoft.com/office/drawing/2014/main" id="{1D48D966-0D5C-4CCD-A34E-F630979B9775}"/>
                </a:ext>
              </a:extLst>
            </p:cNvPr>
            <p:cNvSpPr/>
            <p:nvPr>
              <p:custDataLst>
                <p:tags r:id="rId27"/>
              </p:custDataLst>
            </p:nvPr>
          </p:nvSpPr>
          <p:spPr>
            <a:xfrm>
              <a:off x="1680697" y="1559694"/>
              <a:ext cx="596503" cy="211931"/>
            </a:xfrm>
            <a:custGeom>
              <a:avLst/>
              <a:gdLst/>
              <a:ahLst/>
              <a:cxnLst/>
              <a:rect l="l" t="t" r="r" b="b"/>
              <a:pathLst>
                <a:path w="1538370" h="548701">
                  <a:moveTo>
                    <a:pt x="769185" y="0"/>
                  </a:moveTo>
                  <a:cubicBezTo>
                    <a:pt x="1125831" y="0"/>
                    <a:pt x="1428933" y="229248"/>
                    <a:pt x="1538370" y="548701"/>
                  </a:cubicBezTo>
                  <a:lnTo>
                    <a:pt x="0" y="548701"/>
                  </a:lnTo>
                  <a:cubicBezTo>
                    <a:pt x="109438" y="229248"/>
                    <a:pt x="412539" y="0"/>
                    <a:pt x="769185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kern="0" dirty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latin typeface="Arial Rounded MT Bold" pitchFamily="34" charset="0"/>
                  <a:ea typeface="微软雅黑" pitchFamily="34" charset="-122"/>
                  <a:cs typeface="Times New Roman" pitchFamily="18" charset="0"/>
                </a:rPr>
                <a:t>01</a:t>
              </a:r>
            </a:p>
          </p:txBody>
        </p:sp>
      </p:grpSp>
      <p:sp>
        <p:nvSpPr>
          <p:cNvPr id="24" name="MH_Other_6">
            <a:extLst>
              <a:ext uri="{FF2B5EF4-FFF2-40B4-BE49-F238E27FC236}">
                <a16:creationId xmlns="" xmlns:a16="http://schemas.microsoft.com/office/drawing/2014/main" id="{7DE74454-2580-49E1-BA59-9E38F1738CB3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2743925" y="2213346"/>
            <a:ext cx="192881" cy="192881"/>
          </a:xfrm>
          <a:prstGeom prst="ellipse">
            <a:avLst/>
          </a:prstGeom>
          <a:blipFill>
            <a:blip r:embed="rId33"/>
            <a:stretch>
              <a:fillRect/>
            </a:stretch>
          </a:blip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sz="1350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25" name="MH_Other_7">
            <a:extLst>
              <a:ext uri="{FF2B5EF4-FFF2-40B4-BE49-F238E27FC236}">
                <a16:creationId xmlns="" xmlns:a16="http://schemas.microsoft.com/office/drawing/2014/main" id="{1F2AB0FC-6A6E-4379-88A0-887A7279ADCF}"/>
              </a:ext>
            </a:extLst>
          </p:cNvPr>
          <p:cNvSpPr/>
          <p:nvPr>
            <p:custDataLst>
              <p:tags r:id="rId8"/>
            </p:custDataLst>
          </p:nvPr>
        </p:nvSpPr>
        <p:spPr bwMode="auto">
          <a:xfrm flipV="1">
            <a:off x="2025978" y="2945581"/>
            <a:ext cx="3637359" cy="454819"/>
          </a:xfrm>
          <a:custGeom>
            <a:avLst/>
            <a:gdLst>
              <a:gd name="connsiteX0" fmla="*/ 6306410 w 6397850"/>
              <a:gd name="connsiteY0" fmla="*/ 0 h 720080"/>
              <a:gd name="connsiteX1" fmla="*/ 6306410 w 6397850"/>
              <a:gd name="connsiteY1" fmla="*/ 720080 h 720080"/>
              <a:gd name="connsiteX2" fmla="*/ 720080 w 6397850"/>
              <a:gd name="connsiteY2" fmla="*/ 720080 h 720080"/>
              <a:gd name="connsiteX3" fmla="*/ 0 w 6397850"/>
              <a:gd name="connsiteY3" fmla="*/ 0 h 720080"/>
              <a:gd name="connsiteX4" fmla="*/ 6397850 w 6397850"/>
              <a:gd name="connsiteY4" fmla="*/ 91440 h 720080"/>
              <a:gd name="connsiteX0" fmla="*/ 6306410 w 6306410"/>
              <a:gd name="connsiteY0" fmla="*/ 0 h 720080"/>
              <a:gd name="connsiteX1" fmla="*/ 6306410 w 6306410"/>
              <a:gd name="connsiteY1" fmla="*/ 720080 h 720080"/>
              <a:gd name="connsiteX2" fmla="*/ 720080 w 6306410"/>
              <a:gd name="connsiteY2" fmla="*/ 720080 h 720080"/>
              <a:gd name="connsiteX3" fmla="*/ 0 w 6306410"/>
              <a:gd name="connsiteY3" fmla="*/ 0 h 720080"/>
              <a:gd name="connsiteX0" fmla="*/ 6306410 w 6306410"/>
              <a:gd name="connsiteY0" fmla="*/ 720080 h 720080"/>
              <a:gd name="connsiteX1" fmla="*/ 720080 w 6306410"/>
              <a:gd name="connsiteY1" fmla="*/ 720080 h 720080"/>
              <a:gd name="connsiteX2" fmla="*/ 0 w 6306410"/>
              <a:gd name="connsiteY2" fmla="*/ 0 h 720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306410" h="720080">
                <a:moveTo>
                  <a:pt x="6306410" y="720080"/>
                </a:moveTo>
                <a:lnTo>
                  <a:pt x="720080" y="720080"/>
                </a:lnTo>
                <a:cubicBezTo>
                  <a:pt x="322391" y="720080"/>
                  <a:pt x="0" y="397689"/>
                  <a:pt x="0" y="0"/>
                </a:cubicBezTo>
              </a:path>
            </a:pathLst>
          </a:custGeom>
          <a:noFill/>
          <a:ln w="25400" cap="flat" cmpd="sng" algn="ctr">
            <a:solidFill>
              <a:srgbClr val="D1D1D1"/>
            </a:solidFill>
            <a:prstDash val="solid"/>
            <a:headEnd type="oval" w="med" len="med"/>
            <a:tailEnd type="oval" w="med" len="med"/>
          </a:ln>
          <a:effectLst/>
        </p:spPr>
        <p:txBody>
          <a:bodyPr anchor="ctr"/>
          <a:lstStyle/>
          <a:p>
            <a:pPr algn="ctr">
              <a:defRPr/>
            </a:pPr>
            <a:endParaRPr lang="en-US" sz="1350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26" name="MH_Other_8">
            <a:extLst>
              <a:ext uri="{FF2B5EF4-FFF2-40B4-BE49-F238E27FC236}">
                <a16:creationId xmlns="" xmlns:a16="http://schemas.microsoft.com/office/drawing/2014/main" id="{57CF2B3C-FF65-49C0-8EA7-EDFB0B63A855}"/>
              </a:ext>
            </a:extLst>
          </p:cNvPr>
          <p:cNvSpPr/>
          <p:nvPr>
            <p:custDataLst>
              <p:tags r:id="rId9"/>
            </p:custDataLst>
          </p:nvPr>
        </p:nvSpPr>
        <p:spPr bwMode="auto">
          <a:xfrm flipV="1">
            <a:off x="2868940" y="2945581"/>
            <a:ext cx="2794397" cy="304800"/>
          </a:xfrm>
          <a:custGeom>
            <a:avLst/>
            <a:gdLst>
              <a:gd name="connsiteX0" fmla="*/ 6306410 w 6397850"/>
              <a:gd name="connsiteY0" fmla="*/ 0 h 720080"/>
              <a:gd name="connsiteX1" fmla="*/ 6306410 w 6397850"/>
              <a:gd name="connsiteY1" fmla="*/ 720080 h 720080"/>
              <a:gd name="connsiteX2" fmla="*/ 720080 w 6397850"/>
              <a:gd name="connsiteY2" fmla="*/ 720080 h 720080"/>
              <a:gd name="connsiteX3" fmla="*/ 0 w 6397850"/>
              <a:gd name="connsiteY3" fmla="*/ 0 h 720080"/>
              <a:gd name="connsiteX4" fmla="*/ 6397850 w 6397850"/>
              <a:gd name="connsiteY4" fmla="*/ 91440 h 720080"/>
              <a:gd name="connsiteX0" fmla="*/ 6306410 w 6306410"/>
              <a:gd name="connsiteY0" fmla="*/ 0 h 720080"/>
              <a:gd name="connsiteX1" fmla="*/ 6306410 w 6306410"/>
              <a:gd name="connsiteY1" fmla="*/ 720080 h 720080"/>
              <a:gd name="connsiteX2" fmla="*/ 720080 w 6306410"/>
              <a:gd name="connsiteY2" fmla="*/ 720080 h 720080"/>
              <a:gd name="connsiteX3" fmla="*/ 0 w 6306410"/>
              <a:gd name="connsiteY3" fmla="*/ 0 h 720080"/>
              <a:gd name="connsiteX0" fmla="*/ 6306410 w 6306410"/>
              <a:gd name="connsiteY0" fmla="*/ 720080 h 720080"/>
              <a:gd name="connsiteX1" fmla="*/ 720080 w 6306410"/>
              <a:gd name="connsiteY1" fmla="*/ 720080 h 720080"/>
              <a:gd name="connsiteX2" fmla="*/ 0 w 6306410"/>
              <a:gd name="connsiteY2" fmla="*/ 0 h 720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306410" h="720080">
                <a:moveTo>
                  <a:pt x="6306410" y="720080"/>
                </a:moveTo>
                <a:lnTo>
                  <a:pt x="720080" y="720080"/>
                </a:lnTo>
                <a:cubicBezTo>
                  <a:pt x="322391" y="720080"/>
                  <a:pt x="0" y="397689"/>
                  <a:pt x="0" y="0"/>
                </a:cubicBezTo>
              </a:path>
            </a:pathLst>
          </a:custGeom>
          <a:noFill/>
          <a:ln w="25400" cap="flat" cmpd="sng" algn="ctr">
            <a:solidFill>
              <a:srgbClr val="D1D1D1"/>
            </a:solidFill>
            <a:prstDash val="solid"/>
            <a:headEnd type="oval" w="med" len="med"/>
            <a:tailEnd type="oval" w="med" len="med"/>
          </a:ln>
          <a:effectLst/>
        </p:spPr>
        <p:txBody>
          <a:bodyPr anchor="ctr"/>
          <a:lstStyle/>
          <a:p>
            <a:pPr algn="ctr">
              <a:defRPr/>
            </a:pPr>
            <a:endParaRPr lang="en-US" sz="1350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27" name="MH_Other_9">
            <a:extLst>
              <a:ext uri="{FF2B5EF4-FFF2-40B4-BE49-F238E27FC236}">
                <a16:creationId xmlns="" xmlns:a16="http://schemas.microsoft.com/office/drawing/2014/main" id="{23A2C393-EB9E-4E92-93FA-2EF2ACEB92D7}"/>
              </a:ext>
            </a:extLst>
          </p:cNvPr>
          <p:cNvSpPr/>
          <p:nvPr>
            <p:custDataLst>
              <p:tags r:id="rId10"/>
            </p:custDataLst>
          </p:nvPr>
        </p:nvSpPr>
        <p:spPr bwMode="auto">
          <a:xfrm flipV="1">
            <a:off x="3755956" y="2945581"/>
            <a:ext cx="2218135" cy="304800"/>
          </a:xfrm>
          <a:custGeom>
            <a:avLst/>
            <a:gdLst>
              <a:gd name="connsiteX0" fmla="*/ 6306410 w 6397850"/>
              <a:gd name="connsiteY0" fmla="*/ 0 h 720080"/>
              <a:gd name="connsiteX1" fmla="*/ 6306410 w 6397850"/>
              <a:gd name="connsiteY1" fmla="*/ 720080 h 720080"/>
              <a:gd name="connsiteX2" fmla="*/ 720080 w 6397850"/>
              <a:gd name="connsiteY2" fmla="*/ 720080 h 720080"/>
              <a:gd name="connsiteX3" fmla="*/ 0 w 6397850"/>
              <a:gd name="connsiteY3" fmla="*/ 0 h 720080"/>
              <a:gd name="connsiteX4" fmla="*/ 6397850 w 6397850"/>
              <a:gd name="connsiteY4" fmla="*/ 91440 h 720080"/>
              <a:gd name="connsiteX0" fmla="*/ 6306410 w 6306410"/>
              <a:gd name="connsiteY0" fmla="*/ 0 h 720080"/>
              <a:gd name="connsiteX1" fmla="*/ 6306410 w 6306410"/>
              <a:gd name="connsiteY1" fmla="*/ 720080 h 720080"/>
              <a:gd name="connsiteX2" fmla="*/ 720080 w 6306410"/>
              <a:gd name="connsiteY2" fmla="*/ 720080 h 720080"/>
              <a:gd name="connsiteX3" fmla="*/ 0 w 6306410"/>
              <a:gd name="connsiteY3" fmla="*/ 0 h 720080"/>
              <a:gd name="connsiteX0" fmla="*/ 6306410 w 6306410"/>
              <a:gd name="connsiteY0" fmla="*/ 720080 h 720080"/>
              <a:gd name="connsiteX1" fmla="*/ 720080 w 6306410"/>
              <a:gd name="connsiteY1" fmla="*/ 720080 h 720080"/>
              <a:gd name="connsiteX2" fmla="*/ 0 w 6306410"/>
              <a:gd name="connsiteY2" fmla="*/ 0 h 720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306410" h="720080">
                <a:moveTo>
                  <a:pt x="6306410" y="720080"/>
                </a:moveTo>
                <a:lnTo>
                  <a:pt x="720080" y="720080"/>
                </a:lnTo>
                <a:cubicBezTo>
                  <a:pt x="322391" y="720080"/>
                  <a:pt x="0" y="397689"/>
                  <a:pt x="0" y="0"/>
                </a:cubicBezTo>
              </a:path>
            </a:pathLst>
          </a:custGeom>
          <a:noFill/>
          <a:ln w="25400" cap="flat" cmpd="sng" algn="ctr">
            <a:solidFill>
              <a:srgbClr val="D1D1D1"/>
            </a:solidFill>
            <a:prstDash val="solid"/>
            <a:headEnd type="oval" w="med" len="med"/>
            <a:tailEnd type="oval" w="med" len="med"/>
          </a:ln>
          <a:effectLst/>
        </p:spPr>
        <p:txBody>
          <a:bodyPr anchor="ctr"/>
          <a:lstStyle/>
          <a:p>
            <a:pPr algn="ctr">
              <a:defRPr/>
            </a:pPr>
            <a:endParaRPr lang="en-US" sz="1350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28" name="MH_Other_10">
            <a:extLst>
              <a:ext uri="{FF2B5EF4-FFF2-40B4-BE49-F238E27FC236}">
                <a16:creationId xmlns="" xmlns:a16="http://schemas.microsoft.com/office/drawing/2014/main" id="{A44B083C-081A-45FB-AA88-6C7DB80EF7C4}"/>
              </a:ext>
            </a:extLst>
          </p:cNvPr>
          <p:cNvSpPr/>
          <p:nvPr>
            <p:custDataLst>
              <p:tags r:id="rId11"/>
            </p:custDataLst>
          </p:nvPr>
        </p:nvSpPr>
        <p:spPr bwMode="auto">
          <a:xfrm flipV="1">
            <a:off x="4688216" y="2945581"/>
            <a:ext cx="1064419" cy="304800"/>
          </a:xfrm>
          <a:custGeom>
            <a:avLst/>
            <a:gdLst>
              <a:gd name="connsiteX0" fmla="*/ 6306410 w 6397850"/>
              <a:gd name="connsiteY0" fmla="*/ 0 h 720080"/>
              <a:gd name="connsiteX1" fmla="*/ 6306410 w 6397850"/>
              <a:gd name="connsiteY1" fmla="*/ 720080 h 720080"/>
              <a:gd name="connsiteX2" fmla="*/ 720080 w 6397850"/>
              <a:gd name="connsiteY2" fmla="*/ 720080 h 720080"/>
              <a:gd name="connsiteX3" fmla="*/ 0 w 6397850"/>
              <a:gd name="connsiteY3" fmla="*/ 0 h 720080"/>
              <a:gd name="connsiteX4" fmla="*/ 6397850 w 6397850"/>
              <a:gd name="connsiteY4" fmla="*/ 91440 h 720080"/>
              <a:gd name="connsiteX0" fmla="*/ 6306410 w 6306410"/>
              <a:gd name="connsiteY0" fmla="*/ 0 h 720080"/>
              <a:gd name="connsiteX1" fmla="*/ 6306410 w 6306410"/>
              <a:gd name="connsiteY1" fmla="*/ 720080 h 720080"/>
              <a:gd name="connsiteX2" fmla="*/ 720080 w 6306410"/>
              <a:gd name="connsiteY2" fmla="*/ 720080 h 720080"/>
              <a:gd name="connsiteX3" fmla="*/ 0 w 6306410"/>
              <a:gd name="connsiteY3" fmla="*/ 0 h 720080"/>
              <a:gd name="connsiteX0" fmla="*/ 6306410 w 6306410"/>
              <a:gd name="connsiteY0" fmla="*/ 720080 h 720080"/>
              <a:gd name="connsiteX1" fmla="*/ 720080 w 6306410"/>
              <a:gd name="connsiteY1" fmla="*/ 720080 h 720080"/>
              <a:gd name="connsiteX2" fmla="*/ 0 w 6306410"/>
              <a:gd name="connsiteY2" fmla="*/ 0 h 720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306410" h="720080">
                <a:moveTo>
                  <a:pt x="6306410" y="720080"/>
                </a:moveTo>
                <a:lnTo>
                  <a:pt x="720080" y="720080"/>
                </a:lnTo>
                <a:cubicBezTo>
                  <a:pt x="322391" y="720080"/>
                  <a:pt x="0" y="397689"/>
                  <a:pt x="0" y="0"/>
                </a:cubicBezTo>
              </a:path>
            </a:pathLst>
          </a:custGeom>
          <a:noFill/>
          <a:ln w="25400" cap="flat" cmpd="sng" algn="ctr">
            <a:solidFill>
              <a:srgbClr val="D1D1D1"/>
            </a:solidFill>
            <a:prstDash val="solid"/>
            <a:headEnd type="oval" w="med" len="med"/>
            <a:tailEnd type="oval" w="med" len="med"/>
          </a:ln>
          <a:effectLst/>
        </p:spPr>
        <p:txBody>
          <a:bodyPr anchor="ctr"/>
          <a:lstStyle/>
          <a:p>
            <a:pPr algn="ctr">
              <a:defRPr/>
            </a:pPr>
            <a:endParaRPr lang="en-US" sz="1350" kern="0">
              <a:solidFill>
                <a:sysClr val="window" lastClr="FFFFFF"/>
              </a:solidFill>
              <a:latin typeface="Calibri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454B7556-2EB3-4576-90A4-AF3C6477BFDE}"/>
              </a:ext>
            </a:extLst>
          </p:cNvPr>
          <p:cNvGrpSpPr/>
          <p:nvPr/>
        </p:nvGrpSpPr>
        <p:grpSpPr>
          <a:xfrm>
            <a:off x="5043273" y="1702566"/>
            <a:ext cx="2121412" cy="2103124"/>
            <a:chOff x="5043273" y="1702566"/>
            <a:chExt cx="2121412" cy="2103124"/>
          </a:xfrm>
        </p:grpSpPr>
        <p:pic>
          <p:nvPicPr>
            <p:cNvPr id="3" name="图片 2">
              <a:extLst>
                <a:ext uri="{FF2B5EF4-FFF2-40B4-BE49-F238E27FC236}">
                  <a16:creationId xmlns="" xmlns:a16="http://schemas.microsoft.com/office/drawing/2014/main" id="{8FB8A146-8514-446D-8953-80BCBAEC362D}"/>
                </a:ext>
              </a:extLst>
            </p:cNvPr>
            <p:cNvPicPr>
              <a:picLocks noChangeAspect="1"/>
            </p:cNvPicPr>
            <p:nvPr/>
          </p:nvPicPr>
          <p:blipFill>
            <a:blip r:embed="rId34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rightnessContrast bright="4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43273" y="1702566"/>
              <a:ext cx="2121412" cy="2103124"/>
            </a:xfrm>
            <a:prstGeom prst="rect">
              <a:avLst/>
            </a:prstGeom>
          </p:spPr>
        </p:pic>
        <p:sp>
          <p:nvSpPr>
            <p:cNvPr id="30" name="MH_Title_1">
              <a:extLst>
                <a:ext uri="{FF2B5EF4-FFF2-40B4-BE49-F238E27FC236}">
                  <a16:creationId xmlns="" xmlns:a16="http://schemas.microsoft.com/office/drawing/2014/main" id="{A3313BCF-C795-432A-B09B-884848E61A6A}"/>
                </a:ext>
              </a:extLst>
            </p:cNvPr>
            <p:cNvSpPr/>
            <p:nvPr>
              <p:custDataLst>
                <p:tags r:id="rId25"/>
              </p:custDataLst>
            </p:nvPr>
          </p:nvSpPr>
          <p:spPr>
            <a:xfrm>
              <a:off x="5568087" y="2280021"/>
              <a:ext cx="1064419" cy="1065610"/>
            </a:xfrm>
            <a:prstGeom prst="ellipse">
              <a:avLst/>
            </a:prstGeom>
            <a:blipFill>
              <a:blip r:embed="rId32"/>
              <a:stretch>
                <a:fillRect/>
              </a:stretch>
            </a:blip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>
              <a:normAutofit/>
            </a:bodyPr>
            <a:lstStyle/>
            <a:p>
              <a:pPr algn="ctr">
                <a:defRPr/>
              </a:pPr>
              <a:r>
                <a:rPr lang="en-US" altLang="zh-CN" sz="1500" kern="0">
                  <a:solidFill>
                    <a:srgbClr val="FFFFFF"/>
                  </a:solidFill>
                </a:rPr>
                <a:t>LOREM</a:t>
              </a:r>
              <a:endParaRPr lang="en-US" sz="1500" kern="0" dirty="0">
                <a:solidFill>
                  <a:srgbClr val="FFFFFF"/>
                </a:solidFill>
              </a:endParaRPr>
            </a:p>
          </p:txBody>
        </p:sp>
      </p:grpSp>
      <p:sp>
        <p:nvSpPr>
          <p:cNvPr id="31" name="MH_Other_11">
            <a:extLst>
              <a:ext uri="{FF2B5EF4-FFF2-40B4-BE49-F238E27FC236}">
                <a16:creationId xmlns="" xmlns:a16="http://schemas.microsoft.com/office/drawing/2014/main" id="{CC61DAF6-14ED-4751-ABEC-8CF661C435C5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>
            <a:off x="3638085" y="2213346"/>
            <a:ext cx="192881" cy="192881"/>
          </a:xfrm>
          <a:prstGeom prst="ellipse">
            <a:avLst/>
          </a:prstGeom>
          <a:blipFill>
            <a:blip r:embed="rId33"/>
            <a:stretch>
              <a:fillRect/>
            </a:stretch>
          </a:blip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sz="1350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32" name="MH_Other_12">
            <a:extLst>
              <a:ext uri="{FF2B5EF4-FFF2-40B4-BE49-F238E27FC236}">
                <a16:creationId xmlns="" xmlns:a16="http://schemas.microsoft.com/office/drawing/2014/main" id="{1A4895E5-DFB9-465E-93C5-F243AEAB83D4}"/>
              </a:ext>
            </a:extLst>
          </p:cNvPr>
          <p:cNvSpPr/>
          <p:nvPr>
            <p:custDataLst>
              <p:tags r:id="rId13"/>
            </p:custDataLst>
          </p:nvPr>
        </p:nvSpPr>
        <p:spPr>
          <a:xfrm>
            <a:off x="4533435" y="2213346"/>
            <a:ext cx="192881" cy="192881"/>
          </a:xfrm>
          <a:prstGeom prst="ellipse">
            <a:avLst/>
          </a:prstGeom>
          <a:blipFill>
            <a:blip r:embed="rId35"/>
            <a:stretch>
              <a:fillRect/>
            </a:stretch>
          </a:blip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sz="1350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33" name="MH_Other_13">
            <a:extLst>
              <a:ext uri="{FF2B5EF4-FFF2-40B4-BE49-F238E27FC236}">
                <a16:creationId xmlns="" xmlns:a16="http://schemas.microsoft.com/office/drawing/2014/main" id="{D1183C56-7BB7-46C0-97F0-EB2C4ED537E0}"/>
              </a:ext>
            </a:extLst>
          </p:cNvPr>
          <p:cNvSpPr/>
          <p:nvPr>
            <p:custDataLst>
              <p:tags r:id="rId14"/>
            </p:custDataLst>
          </p:nvPr>
        </p:nvSpPr>
        <p:spPr>
          <a:xfrm>
            <a:off x="2743925" y="3336106"/>
            <a:ext cx="192881" cy="192881"/>
          </a:xfrm>
          <a:prstGeom prst="ellipse">
            <a:avLst/>
          </a:prstGeom>
          <a:blipFill>
            <a:blip r:embed="rId33"/>
            <a:stretch>
              <a:fillRect/>
            </a:stretch>
          </a:blip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sz="1350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34" name="MH_Other_14">
            <a:extLst>
              <a:ext uri="{FF2B5EF4-FFF2-40B4-BE49-F238E27FC236}">
                <a16:creationId xmlns="" xmlns:a16="http://schemas.microsoft.com/office/drawing/2014/main" id="{469ECA3D-FC2A-4052-A591-761D87D5DAEB}"/>
              </a:ext>
            </a:extLst>
          </p:cNvPr>
          <p:cNvSpPr/>
          <p:nvPr>
            <p:custDataLst>
              <p:tags r:id="rId15"/>
            </p:custDataLst>
          </p:nvPr>
        </p:nvSpPr>
        <p:spPr>
          <a:xfrm>
            <a:off x="3638085" y="3336106"/>
            <a:ext cx="192881" cy="192881"/>
          </a:xfrm>
          <a:prstGeom prst="ellipse">
            <a:avLst/>
          </a:prstGeom>
          <a:blipFill>
            <a:blip r:embed="rId33"/>
            <a:stretch>
              <a:fillRect/>
            </a:stretch>
          </a:blip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sz="1350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35" name="MH_Other_15">
            <a:extLst>
              <a:ext uri="{FF2B5EF4-FFF2-40B4-BE49-F238E27FC236}">
                <a16:creationId xmlns="" xmlns:a16="http://schemas.microsoft.com/office/drawing/2014/main" id="{4AC3627B-75A6-40B3-B84B-5AA17F7389FF}"/>
              </a:ext>
            </a:extLst>
          </p:cNvPr>
          <p:cNvSpPr/>
          <p:nvPr>
            <p:custDataLst>
              <p:tags r:id="rId16"/>
            </p:custDataLst>
          </p:nvPr>
        </p:nvSpPr>
        <p:spPr>
          <a:xfrm>
            <a:off x="4533435" y="3336106"/>
            <a:ext cx="192881" cy="192881"/>
          </a:xfrm>
          <a:prstGeom prst="ellipse">
            <a:avLst/>
          </a:prstGeom>
          <a:blipFill>
            <a:blip r:embed="rId33"/>
            <a:stretch>
              <a:fillRect/>
            </a:stretch>
          </a:blip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sz="1350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36" name="MH_Text_1">
            <a:extLst>
              <a:ext uri="{FF2B5EF4-FFF2-40B4-BE49-F238E27FC236}">
                <a16:creationId xmlns="" xmlns:a16="http://schemas.microsoft.com/office/drawing/2014/main" id="{53EB6C64-5B7E-40EC-B11F-AF4C45806B7E}"/>
              </a:ext>
            </a:extLst>
          </p:cNvPr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2421266" y="1728762"/>
            <a:ext cx="839390" cy="3679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normAutofit/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40000"/>
              </a:lnSpc>
              <a:defRPr/>
            </a:pPr>
            <a:r>
              <a:rPr lang="zh-CN" altLang="en-US" sz="1200" dirty="0">
                <a:latin typeface="+mn-lt"/>
                <a:ea typeface="+mn-ea"/>
                <a:cs typeface="Times New Roman" panose="02020603050405020304" pitchFamily="18" charset="0"/>
              </a:rPr>
              <a:t>添加文本</a:t>
            </a:r>
          </a:p>
        </p:txBody>
      </p:sp>
      <p:sp>
        <p:nvSpPr>
          <p:cNvPr id="37" name="MH_Text_3">
            <a:extLst>
              <a:ext uri="{FF2B5EF4-FFF2-40B4-BE49-F238E27FC236}">
                <a16:creationId xmlns="" xmlns:a16="http://schemas.microsoft.com/office/drawing/2014/main" id="{BD1D854F-4F72-46AB-997B-E00CAA5CC7BC}"/>
              </a:ext>
            </a:extLst>
          </p:cNvPr>
          <p:cNvSpPr txBox="1"/>
          <p:nvPr>
            <p:custDataLst>
              <p:tags r:id="rId18"/>
            </p:custDataLst>
          </p:nvPr>
        </p:nvSpPr>
        <p:spPr>
          <a:xfrm>
            <a:off x="3315424" y="1728762"/>
            <a:ext cx="838200" cy="367903"/>
          </a:xfrm>
          <a:prstGeom prst="rect">
            <a:avLst/>
          </a:prstGeom>
          <a:noFill/>
        </p:spPr>
        <p:txBody>
          <a:bodyPr anchor="b">
            <a:norm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>
              <a:lnSpc>
                <a:spcPct val="140000"/>
              </a:lnSpc>
              <a:defRPr/>
            </a:pPr>
            <a:r>
              <a:rPr lang="zh-CN" altLang="en-US" sz="1200" b="0" dirty="0">
                <a:solidFill>
                  <a:schemeClr val="tx1"/>
                </a:solidFill>
                <a:cs typeface="Times New Roman" pitchFamily="18" charset="0"/>
              </a:rPr>
              <a:t>添加文本</a:t>
            </a:r>
          </a:p>
        </p:txBody>
      </p:sp>
      <p:sp>
        <p:nvSpPr>
          <p:cNvPr id="38" name="MH_Text_5">
            <a:extLst>
              <a:ext uri="{FF2B5EF4-FFF2-40B4-BE49-F238E27FC236}">
                <a16:creationId xmlns="" xmlns:a16="http://schemas.microsoft.com/office/drawing/2014/main" id="{77C93550-3D39-47CB-AA54-A174F6DA2107}"/>
              </a:ext>
            </a:extLst>
          </p:cNvPr>
          <p:cNvSpPr txBox="1"/>
          <p:nvPr>
            <p:custDataLst>
              <p:tags r:id="rId19"/>
            </p:custDataLst>
          </p:nvPr>
        </p:nvSpPr>
        <p:spPr>
          <a:xfrm>
            <a:off x="4209585" y="1728762"/>
            <a:ext cx="839390" cy="367903"/>
          </a:xfrm>
          <a:prstGeom prst="rect">
            <a:avLst/>
          </a:prstGeom>
          <a:noFill/>
        </p:spPr>
        <p:txBody>
          <a:bodyPr anchor="b">
            <a:norm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>
              <a:lnSpc>
                <a:spcPct val="140000"/>
              </a:lnSpc>
              <a:defRPr/>
            </a:pPr>
            <a:r>
              <a:rPr lang="zh-CN" altLang="en-US" sz="1200" b="0" dirty="0">
                <a:solidFill>
                  <a:schemeClr val="tx1"/>
                </a:solidFill>
                <a:cs typeface="Times New Roman" pitchFamily="18" charset="0"/>
              </a:rPr>
              <a:t>添加文本</a:t>
            </a:r>
          </a:p>
        </p:txBody>
      </p:sp>
      <p:sp>
        <p:nvSpPr>
          <p:cNvPr id="39" name="MH_Text_2">
            <a:extLst>
              <a:ext uri="{FF2B5EF4-FFF2-40B4-BE49-F238E27FC236}">
                <a16:creationId xmlns="" xmlns:a16="http://schemas.microsoft.com/office/drawing/2014/main" id="{D11D5180-6894-460F-A13C-031EDCB84A56}"/>
              </a:ext>
            </a:extLst>
          </p:cNvPr>
          <p:cNvSpPr txBox="1"/>
          <p:nvPr>
            <p:custDataLst>
              <p:tags r:id="rId20"/>
            </p:custDataLst>
          </p:nvPr>
        </p:nvSpPr>
        <p:spPr>
          <a:xfrm>
            <a:off x="2421266" y="3656383"/>
            <a:ext cx="839390" cy="367904"/>
          </a:xfrm>
          <a:prstGeom prst="rect">
            <a:avLst/>
          </a:prstGeom>
          <a:noFill/>
        </p:spPr>
        <p:txBody>
          <a:bodyPr>
            <a:norm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>
              <a:lnSpc>
                <a:spcPct val="140000"/>
              </a:lnSpc>
              <a:defRPr/>
            </a:pPr>
            <a:r>
              <a:rPr lang="zh-CN" altLang="en-US" sz="1200" b="0" dirty="0">
                <a:solidFill>
                  <a:schemeClr val="tx1"/>
                </a:solidFill>
                <a:latin typeface="+mn-lt"/>
                <a:ea typeface="+mn-ea"/>
                <a:cs typeface="Times New Roman" pitchFamily="18" charset="0"/>
              </a:rPr>
              <a:t>添加文本</a:t>
            </a:r>
          </a:p>
        </p:txBody>
      </p:sp>
      <p:sp>
        <p:nvSpPr>
          <p:cNvPr id="40" name="MH_Text_4">
            <a:extLst>
              <a:ext uri="{FF2B5EF4-FFF2-40B4-BE49-F238E27FC236}">
                <a16:creationId xmlns="" xmlns:a16="http://schemas.microsoft.com/office/drawing/2014/main" id="{FDEFF7D1-A3F1-430D-A210-19149F4C77C3}"/>
              </a:ext>
            </a:extLst>
          </p:cNvPr>
          <p:cNvSpPr txBox="1"/>
          <p:nvPr>
            <p:custDataLst>
              <p:tags r:id="rId21"/>
            </p:custDataLst>
          </p:nvPr>
        </p:nvSpPr>
        <p:spPr>
          <a:xfrm>
            <a:off x="3315424" y="3656383"/>
            <a:ext cx="838200" cy="367904"/>
          </a:xfrm>
          <a:prstGeom prst="rect">
            <a:avLst/>
          </a:prstGeom>
          <a:noFill/>
        </p:spPr>
        <p:txBody>
          <a:bodyPr>
            <a:norm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>
              <a:lnSpc>
                <a:spcPct val="140000"/>
              </a:lnSpc>
              <a:defRPr/>
            </a:pPr>
            <a:r>
              <a:rPr lang="zh-CN" altLang="en-US" sz="1200" b="0" dirty="0">
                <a:solidFill>
                  <a:schemeClr val="tx1"/>
                </a:solidFill>
                <a:cs typeface="Times New Roman" pitchFamily="18" charset="0"/>
              </a:rPr>
              <a:t>添加文本</a:t>
            </a:r>
          </a:p>
        </p:txBody>
      </p:sp>
      <p:sp>
        <p:nvSpPr>
          <p:cNvPr id="41" name="MH_Text_6">
            <a:extLst>
              <a:ext uri="{FF2B5EF4-FFF2-40B4-BE49-F238E27FC236}">
                <a16:creationId xmlns="" xmlns:a16="http://schemas.microsoft.com/office/drawing/2014/main" id="{8343A130-1594-469A-BA81-8E6CD4BD8554}"/>
              </a:ext>
            </a:extLst>
          </p:cNvPr>
          <p:cNvSpPr txBox="1"/>
          <p:nvPr>
            <p:custDataLst>
              <p:tags r:id="rId22"/>
            </p:custDataLst>
          </p:nvPr>
        </p:nvSpPr>
        <p:spPr>
          <a:xfrm>
            <a:off x="4209585" y="3656383"/>
            <a:ext cx="839390" cy="367904"/>
          </a:xfrm>
          <a:prstGeom prst="rect">
            <a:avLst/>
          </a:prstGeom>
          <a:noFill/>
        </p:spPr>
        <p:txBody>
          <a:bodyPr>
            <a:norm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>
              <a:lnSpc>
                <a:spcPct val="140000"/>
              </a:lnSpc>
              <a:defRPr/>
            </a:pPr>
            <a:r>
              <a:rPr lang="zh-CN" altLang="en-US" sz="1200" b="0" dirty="0">
                <a:solidFill>
                  <a:schemeClr val="tx1"/>
                </a:solidFill>
                <a:cs typeface="Times New Roman" pitchFamily="18" charset="0"/>
              </a:rPr>
              <a:t>添加文本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A3D707A2-7899-4F21-9CB5-A7177FB51B10}"/>
              </a:ext>
            </a:extLst>
          </p:cNvPr>
          <p:cNvGrpSpPr/>
          <p:nvPr/>
        </p:nvGrpSpPr>
        <p:grpSpPr>
          <a:xfrm>
            <a:off x="1581874" y="3477790"/>
            <a:ext cx="809625" cy="809625"/>
            <a:chOff x="1581874" y="3477790"/>
            <a:chExt cx="809625" cy="809625"/>
          </a:xfrm>
        </p:grpSpPr>
        <p:sp>
          <p:nvSpPr>
            <p:cNvPr id="29" name="MH_SubTitle_2">
              <a:extLst>
                <a:ext uri="{FF2B5EF4-FFF2-40B4-BE49-F238E27FC236}">
                  <a16:creationId xmlns="" xmlns:a16="http://schemas.microsoft.com/office/drawing/2014/main" id="{C97A0311-E20D-4615-947F-8218CDE169B9}"/>
                </a:ext>
              </a:extLst>
            </p:cNvPr>
            <p:cNvSpPr/>
            <p:nvPr>
              <p:custDataLst>
                <p:tags r:id="rId23"/>
              </p:custDataLst>
            </p:nvPr>
          </p:nvSpPr>
          <p:spPr>
            <a:xfrm flipH="1">
              <a:off x="1581874" y="3477790"/>
              <a:ext cx="809625" cy="809625"/>
            </a:xfrm>
            <a:custGeom>
              <a:avLst/>
              <a:gdLst>
                <a:gd name="connsiteX0" fmla="*/ 604570 w 1209140"/>
                <a:gd name="connsiteY0" fmla="*/ 1076134 h 1209140"/>
                <a:gd name="connsiteX1" fmla="*/ 133006 w 1209140"/>
                <a:gd name="connsiteY1" fmla="*/ 604570 h 1209140"/>
                <a:gd name="connsiteX2" fmla="*/ 604570 w 1209140"/>
                <a:gd name="connsiteY2" fmla="*/ 133006 h 1209140"/>
                <a:gd name="connsiteX3" fmla="*/ 1076134 w 1209140"/>
                <a:gd name="connsiteY3" fmla="*/ 604570 h 1209140"/>
                <a:gd name="connsiteX4" fmla="*/ 604570 w 1209140"/>
                <a:gd name="connsiteY4" fmla="*/ 1076134 h 1209140"/>
                <a:gd name="connsiteX5" fmla="*/ 604570 w 1209140"/>
                <a:gd name="connsiteY5" fmla="*/ 1209140 h 1209140"/>
                <a:gd name="connsiteX6" fmla="*/ 1209140 w 1209140"/>
                <a:gd name="connsiteY6" fmla="*/ 604570 h 1209140"/>
                <a:gd name="connsiteX7" fmla="*/ 604570 w 1209140"/>
                <a:gd name="connsiteY7" fmla="*/ 0 h 1209140"/>
                <a:gd name="connsiteX8" fmla="*/ 0 w 1209140"/>
                <a:gd name="connsiteY8" fmla="*/ 604570 h 1209140"/>
                <a:gd name="connsiteX9" fmla="*/ 604570 w 1209140"/>
                <a:gd name="connsiteY9" fmla="*/ 1209140 h 1209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09140" h="1209140">
                  <a:moveTo>
                    <a:pt x="604570" y="1076134"/>
                  </a:moveTo>
                  <a:cubicBezTo>
                    <a:pt x="344132" y="1076134"/>
                    <a:pt x="133006" y="865008"/>
                    <a:pt x="133006" y="604570"/>
                  </a:cubicBezTo>
                  <a:cubicBezTo>
                    <a:pt x="133006" y="344132"/>
                    <a:pt x="344132" y="133006"/>
                    <a:pt x="604570" y="133006"/>
                  </a:cubicBezTo>
                  <a:cubicBezTo>
                    <a:pt x="865008" y="133006"/>
                    <a:pt x="1076134" y="344132"/>
                    <a:pt x="1076134" y="604570"/>
                  </a:cubicBezTo>
                  <a:cubicBezTo>
                    <a:pt x="1076134" y="865008"/>
                    <a:pt x="865008" y="1076134"/>
                    <a:pt x="604570" y="1076134"/>
                  </a:cubicBezTo>
                  <a:close/>
                  <a:moveTo>
                    <a:pt x="604570" y="1209140"/>
                  </a:moveTo>
                  <a:cubicBezTo>
                    <a:pt x="938465" y="1209140"/>
                    <a:pt x="1209140" y="938465"/>
                    <a:pt x="1209140" y="604570"/>
                  </a:cubicBezTo>
                  <a:cubicBezTo>
                    <a:pt x="1209140" y="270675"/>
                    <a:pt x="938465" y="0"/>
                    <a:pt x="604570" y="0"/>
                  </a:cubicBezTo>
                  <a:cubicBezTo>
                    <a:pt x="270675" y="0"/>
                    <a:pt x="0" y="270675"/>
                    <a:pt x="0" y="604570"/>
                  </a:cubicBezTo>
                  <a:cubicBezTo>
                    <a:pt x="0" y="938465"/>
                    <a:pt x="270675" y="1209140"/>
                    <a:pt x="604570" y="1209140"/>
                  </a:cubicBezTo>
                  <a:close/>
                </a:path>
              </a:pathLst>
            </a:custGeom>
            <a:blipFill>
              <a:blip r:embed="rId32"/>
              <a:stretch>
                <a:fillRect/>
              </a:stretch>
            </a:blip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lIns="54000" tIns="0" rIns="54000" bIns="216000" anchor="ctr">
              <a:normAutofit/>
            </a:bodyPr>
            <a:lstStyle/>
            <a:p>
              <a:pPr algn="ctr">
                <a:defRPr/>
              </a:pPr>
              <a:r>
                <a:rPr lang="zh-CN" altLang="en-US" sz="1200" dirty="0">
                  <a:solidFill>
                    <a:srgbClr val="754C24"/>
                  </a:solidFill>
                </a:rPr>
                <a:t>添加文本</a:t>
              </a:r>
            </a:p>
          </p:txBody>
        </p:sp>
        <p:sp>
          <p:nvSpPr>
            <p:cNvPr id="42" name="MH_Other_16">
              <a:extLst>
                <a:ext uri="{FF2B5EF4-FFF2-40B4-BE49-F238E27FC236}">
                  <a16:creationId xmlns="" xmlns:a16="http://schemas.microsoft.com/office/drawing/2014/main" id="{A6501CE1-99E0-41A5-9EC4-D853DF7E6CF9}"/>
                </a:ext>
              </a:extLst>
            </p:cNvPr>
            <p:cNvSpPr/>
            <p:nvPr>
              <p:custDataLst>
                <p:tags r:id="rId24"/>
              </p:custDataLst>
            </p:nvPr>
          </p:nvSpPr>
          <p:spPr>
            <a:xfrm>
              <a:off x="1687841" y="3986187"/>
              <a:ext cx="596503" cy="213122"/>
            </a:xfrm>
            <a:custGeom>
              <a:avLst/>
              <a:gdLst/>
              <a:ahLst/>
              <a:cxnLst/>
              <a:rect l="l" t="t" r="r" b="b"/>
              <a:pathLst>
                <a:path w="890755" h="317712">
                  <a:moveTo>
                    <a:pt x="0" y="0"/>
                  </a:moveTo>
                  <a:lnTo>
                    <a:pt x="890755" y="0"/>
                  </a:lnTo>
                  <a:cubicBezTo>
                    <a:pt x="827388" y="184972"/>
                    <a:pt x="651885" y="317712"/>
                    <a:pt x="445378" y="317712"/>
                  </a:cubicBezTo>
                  <a:cubicBezTo>
                    <a:pt x="238871" y="317712"/>
                    <a:pt x="63368" y="184972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0" rIns="0" bIns="54000" anchor="ctr"/>
            <a:lstStyle/>
            <a:p>
              <a:pPr algn="ctr">
                <a:defRPr/>
              </a:pPr>
              <a:r>
                <a:rPr lang="en-US" altLang="zh-CN" kern="0" dirty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latin typeface="Arial Rounded MT Bold" pitchFamily="34" charset="0"/>
                  <a:ea typeface="微软雅黑" pitchFamily="34" charset="-122"/>
                  <a:cs typeface="Times New Roman" pitchFamily="18" charset="0"/>
                </a:rPr>
                <a:t>02</a:t>
              </a:r>
              <a:endParaRPr lang="zh-CN" altLang="en-US" kern="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latin typeface="Arial Rounded MT Bold" pitchFamily="34" charset="0"/>
                <a:ea typeface="微软雅黑" pitchFamily="34" charset="-122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0274253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556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500"/>
                            </p:stCondLst>
                            <p:childTnLst>
                              <p:par>
                                <p:cTn id="7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000"/>
                            </p:stCondLst>
                            <p:childTnLst>
                              <p:par>
                                <p:cTn id="7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4500"/>
                            </p:stCondLst>
                            <p:childTnLst>
                              <p:par>
                                <p:cTn id="9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000"/>
                            </p:stCondLst>
                            <p:childTnLst>
                              <p:par>
                                <p:cTn id="10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5500"/>
                            </p:stCondLst>
                            <p:childTnLst>
                              <p:par>
                                <p:cTn id="1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6000"/>
                            </p:stCondLst>
                            <p:childTnLst>
                              <p:par>
                                <p:cTn id="1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8" grpId="0" animBg="1"/>
      <p:bldP spid="19" grpId="0" animBg="1"/>
      <p:bldP spid="20" grpId="0" animBg="1"/>
      <p:bldP spid="21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/>
      <p:bldP spid="37" grpId="0"/>
      <p:bldP spid="38" grpId="0"/>
      <p:bldP spid="39" grpId="0"/>
      <p:bldP spid="40" grpId="0"/>
      <p:bldP spid="4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5DDC1802-C737-43CD-9AE9-8788F38DB1A9}"/>
              </a:ext>
            </a:extLst>
          </p:cNvPr>
          <p:cNvSpPr txBox="1"/>
          <p:nvPr/>
        </p:nvSpPr>
        <p:spPr>
          <a:xfrm>
            <a:off x="763854" y="158750"/>
            <a:ext cx="39063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sz="3200" dirty="0">
                <a:solidFill>
                  <a:srgbClr val="754C24"/>
                </a:solidFill>
                <a:latin typeface="Impact" panose="020B0806030902050204" pitchFamily="34" charset="0"/>
                <a:ea typeface="造字工房悦黑演示版常规体" pitchFamily="50" charset="-122"/>
                <a:cs typeface="文泉驿微米黑" panose="020B0606030804020204" pitchFamily="34" charset="-122"/>
              </a:rPr>
              <a:t>04</a:t>
            </a:r>
            <a:r>
              <a:rPr lang="zh-CN" altLang="en-US" sz="1600" dirty="0">
                <a:solidFill>
                  <a:srgbClr val="754C24"/>
                </a:solidFill>
                <a:latin typeface="Impact" panose="020B0806030902050204" pitchFamily="34" charset="0"/>
                <a:ea typeface="造字工房悦黑演示版常规体" pitchFamily="50" charset="-122"/>
                <a:cs typeface="文泉驿微米黑" panose="020B0606030804020204" pitchFamily="34" charset="-122"/>
              </a:rPr>
              <a:t>    </a:t>
            </a:r>
            <a:r>
              <a:rPr lang="zh-CN" altLang="en-US" sz="2800" dirty="0">
                <a:solidFill>
                  <a:srgbClr val="754C24"/>
                </a:solidFill>
                <a:latin typeface="造字工房悦黑演示版常规体" pitchFamily="50" charset="-122"/>
                <a:ea typeface="造字工房悦黑演示版常规体" pitchFamily="50" charset="-122"/>
                <a:cs typeface="文泉驿微米黑" panose="020B0606030804020204" pitchFamily="34" charset="-122"/>
              </a:rPr>
              <a:t>点击此处添加标题</a:t>
            </a:r>
          </a:p>
        </p:txBody>
      </p:sp>
      <p:pic>
        <p:nvPicPr>
          <p:cNvPr id="10" name="PA_图片 40">
            <a:extLst>
              <a:ext uri="{FF2B5EF4-FFF2-40B4-BE49-F238E27FC236}">
                <a16:creationId xmlns="" xmlns:a16="http://schemas.microsoft.com/office/drawing/2014/main" id="{0D65A7C1-57AE-43F0-B546-6B56EF590A3A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70491">
            <a:off x="115784" y="149740"/>
            <a:ext cx="680514" cy="521361"/>
          </a:xfrm>
          <a:prstGeom prst="rect">
            <a:avLst/>
          </a:prstGeom>
        </p:spPr>
      </p:pic>
      <p:cxnSp>
        <p:nvCxnSpPr>
          <p:cNvPr id="11" name="PA_直接连接符 43">
            <a:extLst>
              <a:ext uri="{FF2B5EF4-FFF2-40B4-BE49-F238E27FC236}">
                <a16:creationId xmlns="" xmlns:a16="http://schemas.microsoft.com/office/drawing/2014/main" id="{4FE019D8-F544-403A-9978-23B27FF9D97A}"/>
              </a:ext>
            </a:extLst>
          </p:cNvPr>
          <p:cNvCxnSpPr>
            <a:cxnSpLocks/>
          </p:cNvCxnSpPr>
          <p:nvPr>
            <p:custDataLst>
              <p:tags r:id="rId2"/>
            </p:custDataLst>
          </p:nvPr>
        </p:nvCxnSpPr>
        <p:spPr>
          <a:xfrm>
            <a:off x="696388" y="660460"/>
            <a:ext cx="3672412" cy="0"/>
          </a:xfrm>
          <a:prstGeom prst="line">
            <a:avLst/>
          </a:prstGeom>
          <a:ln w="12700">
            <a:solidFill>
              <a:srgbClr val="754C2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050B19EE-2802-4ED5-BCD3-451C22A00516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114" t="90522" b="291"/>
          <a:stretch/>
        </p:blipFill>
        <p:spPr>
          <a:xfrm>
            <a:off x="22859" y="2608263"/>
            <a:ext cx="227837" cy="2391855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12BD3DB4-F475-469B-93D6-B5D5B2AA6B82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281" t="90522" b="680"/>
          <a:stretch/>
        </p:blipFill>
        <p:spPr>
          <a:xfrm rot="5400000">
            <a:off x="2119165" y="2887283"/>
            <a:ext cx="226606" cy="4191383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A5E838AD-C512-4D88-AE84-1EF3EDC69BDF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114" t="90522" b="291"/>
          <a:stretch/>
        </p:blipFill>
        <p:spPr>
          <a:xfrm>
            <a:off x="8878063" y="177800"/>
            <a:ext cx="227837" cy="2130425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7F8155B4-356F-44F5-8B70-8FEEDFD00D73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281" t="90522" b="680"/>
          <a:stretch/>
        </p:blipFill>
        <p:spPr>
          <a:xfrm rot="5400000">
            <a:off x="7527653" y="-1209049"/>
            <a:ext cx="226606" cy="2736852"/>
          </a:xfrm>
          <a:prstGeom prst="rect">
            <a:avLst/>
          </a:prstGeom>
        </p:spPr>
      </p:pic>
      <p:sp>
        <p:nvSpPr>
          <p:cNvPr id="18" name="MH_SubTitle_2">
            <a:extLst>
              <a:ext uri="{FF2B5EF4-FFF2-40B4-BE49-F238E27FC236}">
                <a16:creationId xmlns="" xmlns:a16="http://schemas.microsoft.com/office/drawing/2014/main" id="{B862B07D-6099-46EC-940C-DCEF3DC48AC4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 flipH="1">
            <a:off x="3529479" y="1315050"/>
            <a:ext cx="1533891" cy="1533891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2875315"/>
              <a:gd name="adj5" fmla="val 12500"/>
            </a:avLst>
          </a:prstGeom>
          <a:blipFill>
            <a:blip r:embed="rId16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r>
              <a:rPr lang="zh-CN" altLang="en-US" sz="1400" dirty="0">
                <a:solidFill>
                  <a:srgbClr val="754C24"/>
                </a:solidFill>
              </a:rPr>
              <a:t>添加</a:t>
            </a:r>
            <a:endParaRPr lang="en-US" altLang="zh-CN" sz="1400" dirty="0">
              <a:solidFill>
                <a:srgbClr val="754C24"/>
              </a:solidFill>
            </a:endParaRPr>
          </a:p>
          <a:p>
            <a:pPr algn="ctr">
              <a:defRPr/>
            </a:pPr>
            <a:r>
              <a:rPr lang="zh-CN" altLang="en-US" sz="1400" dirty="0">
                <a:solidFill>
                  <a:srgbClr val="754C24"/>
                </a:solidFill>
              </a:rPr>
              <a:t>文本</a:t>
            </a:r>
          </a:p>
        </p:txBody>
      </p:sp>
      <p:sp>
        <p:nvSpPr>
          <p:cNvPr id="19" name="MH_SubTitle_1">
            <a:extLst>
              <a:ext uri="{FF2B5EF4-FFF2-40B4-BE49-F238E27FC236}">
                <a16:creationId xmlns="" xmlns:a16="http://schemas.microsoft.com/office/drawing/2014/main" id="{7A8F68D2-D1AB-4241-BAB1-9FE81D9E2DC0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 flipH="1">
            <a:off x="1801690" y="1661412"/>
            <a:ext cx="1188983" cy="1187529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2875315"/>
              <a:gd name="adj5" fmla="val 12500"/>
            </a:avLst>
          </a:prstGeom>
          <a:blipFill>
            <a:blip r:embed="rId16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r>
              <a:rPr lang="zh-CN" altLang="en-US" sz="1200" dirty="0">
                <a:solidFill>
                  <a:srgbClr val="754C24"/>
                </a:solidFill>
              </a:rPr>
              <a:t>添加</a:t>
            </a:r>
            <a:endParaRPr lang="en-US" altLang="zh-CN" sz="1200" dirty="0">
              <a:solidFill>
                <a:srgbClr val="754C24"/>
              </a:solidFill>
            </a:endParaRPr>
          </a:p>
          <a:p>
            <a:pPr algn="ctr">
              <a:defRPr/>
            </a:pPr>
            <a:r>
              <a:rPr lang="zh-CN" altLang="en-US" sz="1200" dirty="0">
                <a:solidFill>
                  <a:srgbClr val="754C24"/>
                </a:solidFill>
              </a:rPr>
              <a:t>文本</a:t>
            </a:r>
          </a:p>
        </p:txBody>
      </p:sp>
      <p:sp>
        <p:nvSpPr>
          <p:cNvPr id="20" name="MH_SubTitle_3">
            <a:extLst>
              <a:ext uri="{FF2B5EF4-FFF2-40B4-BE49-F238E27FC236}">
                <a16:creationId xmlns="" xmlns:a16="http://schemas.microsoft.com/office/drawing/2014/main" id="{3F567463-6BF9-43E6-B474-D3437C1474E5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 flipH="1">
            <a:off x="5576550" y="1661412"/>
            <a:ext cx="1188984" cy="1187529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2875315"/>
              <a:gd name="adj5" fmla="val 12500"/>
            </a:avLst>
          </a:prstGeom>
          <a:blipFill>
            <a:blip r:embed="rId16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r>
              <a:rPr lang="zh-CN" altLang="en-US" sz="1200" dirty="0">
                <a:solidFill>
                  <a:srgbClr val="754C24"/>
                </a:solidFill>
              </a:rPr>
              <a:t>添加</a:t>
            </a:r>
            <a:endParaRPr lang="en-US" altLang="zh-CN" sz="1200" dirty="0">
              <a:solidFill>
                <a:srgbClr val="754C24"/>
              </a:solidFill>
            </a:endParaRPr>
          </a:p>
          <a:p>
            <a:pPr algn="ctr">
              <a:defRPr/>
            </a:pPr>
            <a:r>
              <a:rPr lang="zh-CN" altLang="en-US" sz="1200" dirty="0">
                <a:solidFill>
                  <a:srgbClr val="754C24"/>
                </a:solidFill>
              </a:rPr>
              <a:t>文本</a:t>
            </a:r>
          </a:p>
        </p:txBody>
      </p:sp>
      <p:cxnSp>
        <p:nvCxnSpPr>
          <p:cNvPr id="21" name="MH_Other_1">
            <a:extLst>
              <a:ext uri="{FF2B5EF4-FFF2-40B4-BE49-F238E27FC236}">
                <a16:creationId xmlns="" xmlns:a16="http://schemas.microsoft.com/office/drawing/2014/main" id="{0515E189-E0F4-4269-AE36-BDCA4D86E57C}"/>
              </a:ext>
            </a:extLst>
          </p:cNvPr>
          <p:cNvCxnSpPr/>
          <p:nvPr>
            <p:custDataLst>
              <p:tags r:id="rId6"/>
            </p:custDataLst>
          </p:nvPr>
        </p:nvCxnSpPr>
        <p:spPr>
          <a:xfrm>
            <a:off x="2395453" y="2739793"/>
            <a:ext cx="0" cy="545739"/>
          </a:xfrm>
          <a:prstGeom prst="straightConnector1">
            <a:avLst/>
          </a:prstGeom>
          <a:ln w="19050">
            <a:solidFill>
              <a:schemeClr val="accent1"/>
            </a:solidFill>
            <a:prstDash val="sys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MH_Other_2">
            <a:extLst>
              <a:ext uri="{FF2B5EF4-FFF2-40B4-BE49-F238E27FC236}">
                <a16:creationId xmlns="" xmlns:a16="http://schemas.microsoft.com/office/drawing/2014/main" id="{5E61250E-49ED-473B-BA6A-16645CA0903E}"/>
              </a:ext>
            </a:extLst>
          </p:cNvPr>
          <p:cNvCxnSpPr/>
          <p:nvPr>
            <p:custDataLst>
              <p:tags r:id="rId7"/>
            </p:custDataLst>
          </p:nvPr>
        </p:nvCxnSpPr>
        <p:spPr>
          <a:xfrm>
            <a:off x="4294969" y="2690313"/>
            <a:ext cx="0" cy="595219"/>
          </a:xfrm>
          <a:prstGeom prst="straightConnector1">
            <a:avLst/>
          </a:prstGeom>
          <a:ln w="19050">
            <a:solidFill>
              <a:schemeClr val="accent1"/>
            </a:solidFill>
            <a:prstDash val="sys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MH_Other_3">
            <a:extLst>
              <a:ext uri="{FF2B5EF4-FFF2-40B4-BE49-F238E27FC236}">
                <a16:creationId xmlns="" xmlns:a16="http://schemas.microsoft.com/office/drawing/2014/main" id="{EFE8DA92-44BD-4B62-A08A-1A1582F8867E}"/>
              </a:ext>
            </a:extLst>
          </p:cNvPr>
          <p:cNvCxnSpPr/>
          <p:nvPr>
            <p:custDataLst>
              <p:tags r:id="rId8"/>
            </p:custDataLst>
          </p:nvPr>
        </p:nvCxnSpPr>
        <p:spPr>
          <a:xfrm>
            <a:off x="6177591" y="2739793"/>
            <a:ext cx="0" cy="545739"/>
          </a:xfrm>
          <a:prstGeom prst="straightConnector1">
            <a:avLst/>
          </a:prstGeom>
          <a:ln w="19050">
            <a:solidFill>
              <a:schemeClr val="accent1"/>
            </a:solidFill>
            <a:prstDash val="sys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MH_Text_1">
            <a:extLst>
              <a:ext uri="{FF2B5EF4-FFF2-40B4-BE49-F238E27FC236}">
                <a16:creationId xmlns="" xmlns:a16="http://schemas.microsoft.com/office/drawing/2014/main" id="{2430BAD9-27A0-407F-A27E-3DD462DD1EEF}"/>
              </a:ext>
            </a:extLst>
          </p:cNvPr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641171" y="3399046"/>
            <a:ext cx="1519119" cy="1318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pPr lvl="0" algn="just">
              <a:lnSpc>
                <a:spcPct val="150000"/>
              </a:lnSpc>
            </a:pPr>
            <a:r>
              <a:rPr lang="zh-CN" altLang="en-US" sz="1050" dirty="0">
                <a:solidFill>
                  <a:srgbClr val="000000">
                    <a:lumMod val="65000"/>
                    <a:lumOff val="35000"/>
                  </a:srgbClr>
                </a:solidFill>
                <a:latin typeface="+mn-ea"/>
                <a:ea typeface="+mn-ea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25" name="MH_Text_2">
            <a:extLst>
              <a:ext uri="{FF2B5EF4-FFF2-40B4-BE49-F238E27FC236}">
                <a16:creationId xmlns="" xmlns:a16="http://schemas.microsoft.com/office/drawing/2014/main" id="{5184C0C9-5734-4CFF-B662-9C64B038DEF3}"/>
              </a:ext>
            </a:extLst>
          </p:cNvPr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3523287" y="3399046"/>
            <a:ext cx="1519119" cy="1261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pPr lvl="0" algn="just">
              <a:lnSpc>
                <a:spcPct val="150000"/>
              </a:lnSpc>
            </a:pPr>
            <a:r>
              <a:rPr lang="zh-CN" altLang="en-US" sz="1050" dirty="0">
                <a:solidFill>
                  <a:srgbClr val="000000">
                    <a:lumMod val="65000"/>
                    <a:lumOff val="35000"/>
                  </a:srgbClr>
                </a:solidFill>
                <a:latin typeface="+mn-ea"/>
                <a:ea typeface="+mn-ea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26" name="MH_Text_3">
            <a:extLst>
              <a:ext uri="{FF2B5EF4-FFF2-40B4-BE49-F238E27FC236}">
                <a16:creationId xmlns="" xmlns:a16="http://schemas.microsoft.com/office/drawing/2014/main" id="{0A6D40FD-F020-4802-B6C7-36EE4061FB4C}"/>
              </a:ext>
            </a:extLst>
          </p:cNvPr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5419007" y="3399046"/>
            <a:ext cx="1519119" cy="1261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pPr lvl="0" algn="just">
              <a:lnSpc>
                <a:spcPct val="150000"/>
              </a:lnSpc>
            </a:pPr>
            <a:r>
              <a:rPr lang="zh-CN" altLang="en-US" sz="1050" dirty="0">
                <a:solidFill>
                  <a:srgbClr val="000000">
                    <a:lumMod val="65000"/>
                    <a:lumOff val="35000"/>
                  </a:srgbClr>
                </a:solidFill>
                <a:latin typeface="+mn-ea"/>
                <a:ea typeface="+mn-ea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</p:spTree>
    <p:extLst>
      <p:ext uri="{BB962C8B-B14F-4D97-AF65-F5344CB8AC3E}">
        <p14:creationId xmlns:p14="http://schemas.microsoft.com/office/powerpoint/2010/main" val="323430362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556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500"/>
                            </p:stCondLst>
                            <p:childTnLst>
                              <p:par>
                                <p:cTn id="6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333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333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333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8" grpId="0" animBg="1"/>
      <p:bldP spid="19" grpId="0" animBg="1"/>
      <p:bldP spid="20" grpId="0" animBg="1"/>
      <p:bldP spid="24" grpId="0"/>
      <p:bldP spid="25" grpId="0"/>
      <p:bldP spid="2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5DDC1802-C737-43CD-9AE9-8788F38DB1A9}"/>
              </a:ext>
            </a:extLst>
          </p:cNvPr>
          <p:cNvSpPr txBox="1"/>
          <p:nvPr/>
        </p:nvSpPr>
        <p:spPr>
          <a:xfrm>
            <a:off x="763854" y="158750"/>
            <a:ext cx="39063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sz="3200" dirty="0">
                <a:solidFill>
                  <a:srgbClr val="754C24"/>
                </a:solidFill>
                <a:latin typeface="Impact" panose="020B0806030902050204" pitchFamily="34" charset="0"/>
                <a:ea typeface="造字工房悦黑演示版常规体" pitchFamily="50" charset="-122"/>
                <a:cs typeface="文泉驿微米黑" panose="020B0606030804020204" pitchFamily="34" charset="-122"/>
              </a:rPr>
              <a:t>04 </a:t>
            </a:r>
            <a:r>
              <a:rPr lang="zh-CN" altLang="en-US" sz="1600" dirty="0">
                <a:solidFill>
                  <a:srgbClr val="754C24"/>
                </a:solidFill>
                <a:latin typeface="Impact" panose="020B0806030902050204" pitchFamily="34" charset="0"/>
                <a:ea typeface="造字工房悦黑演示版常规体" pitchFamily="50" charset="-122"/>
                <a:cs typeface="文泉驿微米黑" panose="020B0606030804020204" pitchFamily="34" charset="-122"/>
              </a:rPr>
              <a:t>  </a:t>
            </a:r>
            <a:r>
              <a:rPr lang="zh-CN" altLang="en-US" sz="2800" dirty="0">
                <a:solidFill>
                  <a:srgbClr val="754C24"/>
                </a:solidFill>
                <a:latin typeface="造字工房悦黑演示版常规体" pitchFamily="50" charset="-122"/>
                <a:ea typeface="造字工房悦黑演示版常规体" pitchFamily="50" charset="-122"/>
                <a:cs typeface="文泉驿微米黑" panose="020B0606030804020204" pitchFamily="34" charset="-122"/>
              </a:rPr>
              <a:t>点击此处添加标题</a:t>
            </a:r>
          </a:p>
        </p:txBody>
      </p:sp>
      <p:pic>
        <p:nvPicPr>
          <p:cNvPr id="10" name="PA_图片 40">
            <a:extLst>
              <a:ext uri="{FF2B5EF4-FFF2-40B4-BE49-F238E27FC236}">
                <a16:creationId xmlns="" xmlns:a16="http://schemas.microsoft.com/office/drawing/2014/main" id="{0D65A7C1-57AE-43F0-B546-6B56EF590A3A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70491">
            <a:off x="115784" y="149740"/>
            <a:ext cx="680514" cy="521361"/>
          </a:xfrm>
          <a:prstGeom prst="rect">
            <a:avLst/>
          </a:prstGeom>
        </p:spPr>
      </p:pic>
      <p:cxnSp>
        <p:nvCxnSpPr>
          <p:cNvPr id="11" name="PA_直接连接符 43">
            <a:extLst>
              <a:ext uri="{FF2B5EF4-FFF2-40B4-BE49-F238E27FC236}">
                <a16:creationId xmlns="" xmlns:a16="http://schemas.microsoft.com/office/drawing/2014/main" id="{4FE019D8-F544-403A-9978-23B27FF9D97A}"/>
              </a:ext>
            </a:extLst>
          </p:cNvPr>
          <p:cNvCxnSpPr>
            <a:cxnSpLocks/>
          </p:cNvCxnSpPr>
          <p:nvPr>
            <p:custDataLst>
              <p:tags r:id="rId2"/>
            </p:custDataLst>
          </p:nvPr>
        </p:nvCxnSpPr>
        <p:spPr>
          <a:xfrm>
            <a:off x="696388" y="660460"/>
            <a:ext cx="3672412" cy="0"/>
          </a:xfrm>
          <a:prstGeom prst="line">
            <a:avLst/>
          </a:prstGeom>
          <a:ln w="12700">
            <a:solidFill>
              <a:srgbClr val="754C2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050B19EE-2802-4ED5-BCD3-451C22A00516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114" t="90522" b="291"/>
          <a:stretch/>
        </p:blipFill>
        <p:spPr>
          <a:xfrm>
            <a:off x="22859" y="2608263"/>
            <a:ext cx="227837" cy="2391855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12BD3DB4-F475-469B-93D6-B5D5B2AA6B82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281" t="90522" b="680"/>
          <a:stretch/>
        </p:blipFill>
        <p:spPr>
          <a:xfrm rot="5400000">
            <a:off x="2119165" y="2887283"/>
            <a:ext cx="226606" cy="4191383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A5E838AD-C512-4D88-AE84-1EF3EDC69BDF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114" t="90522" b="291"/>
          <a:stretch/>
        </p:blipFill>
        <p:spPr>
          <a:xfrm>
            <a:off x="8878063" y="177800"/>
            <a:ext cx="227837" cy="2130425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7F8155B4-356F-44F5-8B70-8FEEDFD00D73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281" t="90522" b="680"/>
          <a:stretch/>
        </p:blipFill>
        <p:spPr>
          <a:xfrm rot="5400000">
            <a:off x="7527653" y="-1209049"/>
            <a:ext cx="226606" cy="2736852"/>
          </a:xfrm>
          <a:prstGeom prst="rect">
            <a:avLst/>
          </a:prstGeom>
        </p:spPr>
      </p:pic>
      <p:sp>
        <p:nvSpPr>
          <p:cNvPr id="17" name="MH_Other_1">
            <a:extLst>
              <a:ext uri="{FF2B5EF4-FFF2-40B4-BE49-F238E27FC236}">
                <a16:creationId xmlns="" xmlns:a16="http://schemas.microsoft.com/office/drawing/2014/main" id="{825C0414-A12B-42D2-9877-4EB65E7604C0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 rot="20946086">
            <a:off x="2072667" y="3315553"/>
            <a:ext cx="1990725" cy="657225"/>
          </a:xfrm>
          <a:custGeom>
            <a:avLst/>
            <a:gdLst>
              <a:gd name="connsiteX0" fmla="*/ 0 w 2654300"/>
              <a:gd name="connsiteY0" fmla="*/ 0 h 876300"/>
              <a:gd name="connsiteX1" fmla="*/ 571500 w 2654300"/>
              <a:gd name="connsiteY1" fmla="*/ 482600 h 876300"/>
              <a:gd name="connsiteX2" fmla="*/ 1549400 w 2654300"/>
              <a:gd name="connsiteY2" fmla="*/ 520700 h 876300"/>
              <a:gd name="connsiteX3" fmla="*/ 2654300 w 2654300"/>
              <a:gd name="connsiteY3" fmla="*/ 876300 h 876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4300" h="876300">
                <a:moveTo>
                  <a:pt x="0" y="0"/>
                </a:moveTo>
                <a:cubicBezTo>
                  <a:pt x="156633" y="197908"/>
                  <a:pt x="313267" y="395817"/>
                  <a:pt x="571500" y="482600"/>
                </a:cubicBezTo>
                <a:cubicBezTo>
                  <a:pt x="829733" y="569383"/>
                  <a:pt x="1202267" y="455083"/>
                  <a:pt x="1549400" y="520700"/>
                </a:cubicBezTo>
                <a:cubicBezTo>
                  <a:pt x="1896533" y="586317"/>
                  <a:pt x="2275416" y="731308"/>
                  <a:pt x="2654300" y="876300"/>
                </a:cubicBezTo>
              </a:path>
            </a:pathLst>
          </a:custGeom>
          <a:noFill/>
          <a:ln w="28575" cmpd="sng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/>
          </a:p>
        </p:txBody>
      </p:sp>
      <p:sp>
        <p:nvSpPr>
          <p:cNvPr id="18" name="MH_Other_2">
            <a:extLst>
              <a:ext uri="{FF2B5EF4-FFF2-40B4-BE49-F238E27FC236}">
                <a16:creationId xmlns="" xmlns:a16="http://schemas.microsoft.com/office/drawing/2014/main" id="{9ED5A772-6F1A-43D0-9AE7-D7382AE0FAD8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2061951" y="1896328"/>
            <a:ext cx="2057400" cy="390525"/>
          </a:xfrm>
          <a:custGeom>
            <a:avLst/>
            <a:gdLst>
              <a:gd name="connsiteX0" fmla="*/ 0 w 2743200"/>
              <a:gd name="connsiteY0" fmla="*/ 520700 h 520700"/>
              <a:gd name="connsiteX1" fmla="*/ 787400 w 2743200"/>
              <a:gd name="connsiteY1" fmla="*/ 228600 h 520700"/>
              <a:gd name="connsiteX2" fmla="*/ 1930400 w 2743200"/>
              <a:gd name="connsiteY2" fmla="*/ 317500 h 520700"/>
              <a:gd name="connsiteX3" fmla="*/ 2743200 w 2743200"/>
              <a:gd name="connsiteY3" fmla="*/ 0 h 520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43200" h="520700">
                <a:moveTo>
                  <a:pt x="0" y="520700"/>
                </a:moveTo>
                <a:cubicBezTo>
                  <a:pt x="232833" y="391583"/>
                  <a:pt x="465667" y="262467"/>
                  <a:pt x="787400" y="228600"/>
                </a:cubicBezTo>
                <a:cubicBezTo>
                  <a:pt x="1109133" y="194733"/>
                  <a:pt x="1604433" y="355600"/>
                  <a:pt x="1930400" y="317500"/>
                </a:cubicBezTo>
                <a:cubicBezTo>
                  <a:pt x="2256367" y="279400"/>
                  <a:pt x="2499783" y="139700"/>
                  <a:pt x="2743200" y="0"/>
                </a:cubicBezTo>
              </a:path>
            </a:pathLst>
          </a:custGeom>
          <a:noFill/>
          <a:ln w="28575" cmpd="sng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/>
          </a:p>
        </p:txBody>
      </p:sp>
      <p:sp>
        <p:nvSpPr>
          <p:cNvPr id="19" name="MH_Other_3">
            <a:extLst>
              <a:ext uri="{FF2B5EF4-FFF2-40B4-BE49-F238E27FC236}">
                <a16:creationId xmlns="" xmlns:a16="http://schemas.microsoft.com/office/drawing/2014/main" id="{00E2BC96-37B9-4D84-A16B-13CFBEC89E76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2300076" y="2383294"/>
            <a:ext cx="1581150" cy="190500"/>
          </a:xfrm>
          <a:custGeom>
            <a:avLst/>
            <a:gdLst>
              <a:gd name="connsiteX0" fmla="*/ 0 w 2108200"/>
              <a:gd name="connsiteY0" fmla="*/ 112861 h 254890"/>
              <a:gd name="connsiteX1" fmla="*/ 685800 w 2108200"/>
              <a:gd name="connsiteY1" fmla="*/ 252561 h 254890"/>
              <a:gd name="connsiteX2" fmla="*/ 1600200 w 2108200"/>
              <a:gd name="connsiteY2" fmla="*/ 11261 h 254890"/>
              <a:gd name="connsiteX3" fmla="*/ 2108200 w 2108200"/>
              <a:gd name="connsiteY3" fmla="*/ 62061 h 254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08200" h="254890">
                <a:moveTo>
                  <a:pt x="0" y="112861"/>
                </a:moveTo>
                <a:cubicBezTo>
                  <a:pt x="209550" y="191177"/>
                  <a:pt x="419100" y="269494"/>
                  <a:pt x="685800" y="252561"/>
                </a:cubicBezTo>
                <a:cubicBezTo>
                  <a:pt x="952500" y="235628"/>
                  <a:pt x="1363133" y="43011"/>
                  <a:pt x="1600200" y="11261"/>
                </a:cubicBezTo>
                <a:cubicBezTo>
                  <a:pt x="1837267" y="-20489"/>
                  <a:pt x="1972733" y="20786"/>
                  <a:pt x="2108200" y="62061"/>
                </a:cubicBezTo>
              </a:path>
            </a:pathLst>
          </a:custGeom>
          <a:noFill/>
          <a:ln w="28575" cmpd="sng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/>
          </a:p>
        </p:txBody>
      </p:sp>
      <p:sp>
        <p:nvSpPr>
          <p:cNvPr id="20" name="MH_Other_4">
            <a:extLst>
              <a:ext uri="{FF2B5EF4-FFF2-40B4-BE49-F238E27FC236}">
                <a16:creationId xmlns="" xmlns:a16="http://schemas.microsoft.com/office/drawing/2014/main" id="{8E69EF7D-1DBC-4E22-A1C6-FF6322FA870D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2289360" y="2772628"/>
            <a:ext cx="2172891" cy="191691"/>
          </a:xfrm>
          <a:custGeom>
            <a:avLst/>
            <a:gdLst>
              <a:gd name="connsiteX0" fmla="*/ 1629 w 2732129"/>
              <a:gd name="connsiteY0" fmla="*/ 0 h 266878"/>
              <a:gd name="connsiteX1" fmla="*/ 103229 w 2732129"/>
              <a:gd name="connsiteY1" fmla="*/ 50800 h 266878"/>
              <a:gd name="connsiteX2" fmla="*/ 662029 w 2732129"/>
              <a:gd name="connsiteY2" fmla="*/ 266700 h 266878"/>
              <a:gd name="connsiteX3" fmla="*/ 2033629 w 2732129"/>
              <a:gd name="connsiteY3" fmla="*/ 88900 h 266878"/>
              <a:gd name="connsiteX4" fmla="*/ 2732129 w 2732129"/>
              <a:gd name="connsiteY4" fmla="*/ 152400 h 266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32129" h="266878">
                <a:moveTo>
                  <a:pt x="1629" y="0"/>
                </a:moveTo>
                <a:cubicBezTo>
                  <a:pt x="-2604" y="3175"/>
                  <a:pt x="-6837" y="6350"/>
                  <a:pt x="103229" y="50800"/>
                </a:cubicBezTo>
                <a:cubicBezTo>
                  <a:pt x="213295" y="95250"/>
                  <a:pt x="340296" y="260350"/>
                  <a:pt x="662029" y="266700"/>
                </a:cubicBezTo>
                <a:cubicBezTo>
                  <a:pt x="983762" y="273050"/>
                  <a:pt x="1688612" y="107950"/>
                  <a:pt x="2033629" y="88900"/>
                </a:cubicBezTo>
                <a:cubicBezTo>
                  <a:pt x="2378646" y="69850"/>
                  <a:pt x="2555387" y="111125"/>
                  <a:pt x="2732129" y="152400"/>
                </a:cubicBezTo>
              </a:path>
            </a:pathLst>
          </a:custGeom>
          <a:noFill/>
          <a:ln w="28575" cmpd="sng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/>
          </a:p>
        </p:txBody>
      </p:sp>
      <p:sp>
        <p:nvSpPr>
          <p:cNvPr id="21" name="MH_Other_5">
            <a:extLst>
              <a:ext uri="{FF2B5EF4-FFF2-40B4-BE49-F238E27FC236}">
                <a16:creationId xmlns="" xmlns:a16="http://schemas.microsoft.com/office/drawing/2014/main" id="{D0BE8D43-C6B7-4763-A669-89D67C5BDE9A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 rot="20888126">
            <a:off x="2029804" y="3095288"/>
            <a:ext cx="1628775" cy="497681"/>
          </a:xfrm>
          <a:custGeom>
            <a:avLst/>
            <a:gdLst>
              <a:gd name="connsiteX0" fmla="*/ 0 w 2171700"/>
              <a:gd name="connsiteY0" fmla="*/ 0 h 662740"/>
              <a:gd name="connsiteX1" fmla="*/ 698500 w 2171700"/>
              <a:gd name="connsiteY1" fmla="*/ 190500 h 662740"/>
              <a:gd name="connsiteX2" fmla="*/ 1422400 w 2171700"/>
              <a:gd name="connsiteY2" fmla="*/ 647700 h 662740"/>
              <a:gd name="connsiteX3" fmla="*/ 2171700 w 2171700"/>
              <a:gd name="connsiteY3" fmla="*/ 508000 h 662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71700" h="662740">
                <a:moveTo>
                  <a:pt x="0" y="0"/>
                </a:moveTo>
                <a:cubicBezTo>
                  <a:pt x="230716" y="41275"/>
                  <a:pt x="461433" y="82550"/>
                  <a:pt x="698500" y="190500"/>
                </a:cubicBezTo>
                <a:cubicBezTo>
                  <a:pt x="935567" y="298450"/>
                  <a:pt x="1176867" y="594783"/>
                  <a:pt x="1422400" y="647700"/>
                </a:cubicBezTo>
                <a:cubicBezTo>
                  <a:pt x="1667933" y="700617"/>
                  <a:pt x="1919816" y="604308"/>
                  <a:pt x="2171700" y="508000"/>
                </a:cubicBezTo>
              </a:path>
            </a:pathLst>
          </a:custGeom>
          <a:noFill/>
          <a:ln w="28575" cmpd="sng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/>
          </a:p>
        </p:txBody>
      </p:sp>
      <p:sp>
        <p:nvSpPr>
          <p:cNvPr id="22" name="MH_Other_6">
            <a:extLst>
              <a:ext uri="{FF2B5EF4-FFF2-40B4-BE49-F238E27FC236}">
                <a16:creationId xmlns="" xmlns:a16="http://schemas.microsoft.com/office/drawing/2014/main" id="{E43F697B-1698-423E-A4D3-FC8A8E124036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818939" y="2066588"/>
            <a:ext cx="1585913" cy="1585913"/>
          </a:xfrm>
          <a:prstGeom prst="ellipse">
            <a:avLst/>
          </a:prstGeom>
          <a:solidFill>
            <a:srgbClr val="FFFFFF"/>
          </a:solidFill>
          <a:ln w="28575" cmpd="sng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/>
          </a:p>
        </p:txBody>
      </p:sp>
      <p:sp>
        <p:nvSpPr>
          <p:cNvPr id="24" name="MH_SubTitle_2">
            <a:extLst>
              <a:ext uri="{FF2B5EF4-FFF2-40B4-BE49-F238E27FC236}">
                <a16:creationId xmlns="" xmlns:a16="http://schemas.microsoft.com/office/drawing/2014/main" id="{E5F2E960-1E0F-4242-AB9C-1E5E720EA632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3834792" y="2221369"/>
            <a:ext cx="419100" cy="41910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57150" cmpd="sng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en-US" altLang="zh-CN" dirty="0">
                <a:solidFill>
                  <a:schemeClr val="accent1">
                    <a:lumMod val="50000"/>
                  </a:schemeClr>
                </a:solidFill>
              </a:rPr>
              <a:t>02</a:t>
            </a:r>
            <a:endParaRPr lang="zh-CN" alt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5" name="MH_SubTitle_3">
            <a:extLst>
              <a:ext uri="{FF2B5EF4-FFF2-40B4-BE49-F238E27FC236}">
                <a16:creationId xmlns="" xmlns:a16="http://schemas.microsoft.com/office/drawing/2014/main" id="{5C573C69-834A-45AC-8975-F8F975B1AD0E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4462251" y="2688094"/>
            <a:ext cx="419100" cy="41910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57150" cmpd="sng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en-US" altLang="zh-CN" dirty="0">
                <a:solidFill>
                  <a:schemeClr val="accent1">
                    <a:lumMod val="50000"/>
                  </a:schemeClr>
                </a:solidFill>
              </a:rPr>
              <a:t>03</a:t>
            </a:r>
            <a:endParaRPr lang="zh-CN" alt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6" name="MH_SubTitle_4">
            <a:extLst>
              <a:ext uri="{FF2B5EF4-FFF2-40B4-BE49-F238E27FC236}">
                <a16:creationId xmlns="" xmlns:a16="http://schemas.microsoft.com/office/drawing/2014/main" id="{EB86061D-835B-4C2F-87E3-FD8C98A58C56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3628814" y="3071475"/>
            <a:ext cx="419100" cy="41910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57150" cmpd="sng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en-US" altLang="zh-CN" dirty="0">
                <a:solidFill>
                  <a:schemeClr val="accent1">
                    <a:lumMod val="50000"/>
                  </a:schemeClr>
                </a:solidFill>
              </a:rPr>
              <a:t>04</a:t>
            </a:r>
            <a:endParaRPr lang="zh-CN" alt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7" name="MH_SubTitle_1">
            <a:extLst>
              <a:ext uri="{FF2B5EF4-FFF2-40B4-BE49-F238E27FC236}">
                <a16:creationId xmlns="" xmlns:a16="http://schemas.microsoft.com/office/drawing/2014/main" id="{33A0C336-3433-4EB8-AB26-277E75553D2D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>
            <a:off x="4124114" y="1651059"/>
            <a:ext cx="419100" cy="41910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57150" cmpd="sng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en-US" altLang="zh-CN" dirty="0">
                <a:solidFill>
                  <a:schemeClr val="accent1">
                    <a:lumMod val="50000"/>
                  </a:schemeClr>
                </a:solidFill>
              </a:rPr>
              <a:t>01</a:t>
            </a:r>
            <a:endParaRPr lang="zh-CN" alt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2" name="MH_SubTitle_5">
            <a:extLst>
              <a:ext uri="{FF2B5EF4-FFF2-40B4-BE49-F238E27FC236}">
                <a16:creationId xmlns="" xmlns:a16="http://schemas.microsoft.com/office/drawing/2014/main" id="{C68A08B2-E4C3-4351-BAF7-9C768866F6F2}"/>
              </a:ext>
            </a:extLst>
          </p:cNvPr>
          <p:cNvSpPr/>
          <p:nvPr>
            <p:custDataLst>
              <p:tags r:id="rId13"/>
            </p:custDataLst>
          </p:nvPr>
        </p:nvSpPr>
        <p:spPr>
          <a:xfrm>
            <a:off x="4124114" y="3582253"/>
            <a:ext cx="419100" cy="41910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57150" cmpd="sng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en-US" altLang="zh-CN" dirty="0">
                <a:solidFill>
                  <a:schemeClr val="accent1">
                    <a:lumMod val="50000"/>
                  </a:schemeClr>
                </a:solidFill>
              </a:rPr>
              <a:t>05</a:t>
            </a:r>
            <a:endParaRPr lang="zh-CN" alt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="" xmlns:a16="http://schemas.microsoft.com/office/drawing/2014/main" id="{79089A91-67E9-41B6-842B-5A83DB64973B}"/>
              </a:ext>
            </a:extLst>
          </p:cNvPr>
          <p:cNvSpPr/>
          <p:nvPr/>
        </p:nvSpPr>
        <p:spPr>
          <a:xfrm>
            <a:off x="4535488" y="1698081"/>
            <a:ext cx="3726821" cy="300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+mn-ea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="" xmlns:a16="http://schemas.microsoft.com/office/drawing/2014/main" id="{1182D142-6A9B-45E9-923D-D063BDD196F8}"/>
              </a:ext>
            </a:extLst>
          </p:cNvPr>
          <p:cNvSpPr/>
          <p:nvPr/>
        </p:nvSpPr>
        <p:spPr>
          <a:xfrm>
            <a:off x="4328160" y="2256841"/>
            <a:ext cx="3717941" cy="300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+mn-ea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6" name="矩形 35">
            <a:extLst>
              <a:ext uri="{FF2B5EF4-FFF2-40B4-BE49-F238E27FC236}">
                <a16:creationId xmlns="" xmlns:a16="http://schemas.microsoft.com/office/drawing/2014/main" id="{3E1A0C1E-8364-4E1F-AA25-A1F016D4232A}"/>
              </a:ext>
            </a:extLst>
          </p:cNvPr>
          <p:cNvSpPr/>
          <p:nvPr/>
        </p:nvSpPr>
        <p:spPr>
          <a:xfrm>
            <a:off x="4879423" y="2656167"/>
            <a:ext cx="2737435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+mn-ea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="" xmlns:a16="http://schemas.microsoft.com/office/drawing/2014/main" id="{DCF128F9-F978-474D-BFC1-76F3202E5546}"/>
              </a:ext>
            </a:extLst>
          </p:cNvPr>
          <p:cNvSpPr/>
          <p:nvPr/>
        </p:nvSpPr>
        <p:spPr>
          <a:xfrm>
            <a:off x="4044342" y="3133285"/>
            <a:ext cx="3848652" cy="300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+mn-ea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8" name="矩形 37">
            <a:extLst>
              <a:ext uri="{FF2B5EF4-FFF2-40B4-BE49-F238E27FC236}">
                <a16:creationId xmlns="" xmlns:a16="http://schemas.microsoft.com/office/drawing/2014/main" id="{D2732579-9878-4A86-BD4E-403E301D4FF4}"/>
              </a:ext>
            </a:extLst>
          </p:cNvPr>
          <p:cNvSpPr/>
          <p:nvPr/>
        </p:nvSpPr>
        <p:spPr>
          <a:xfrm>
            <a:off x="4559757" y="3582253"/>
            <a:ext cx="2312383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+mn-ea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grpSp>
        <p:nvGrpSpPr>
          <p:cNvPr id="39" name="组合 38">
            <a:extLst>
              <a:ext uri="{FF2B5EF4-FFF2-40B4-BE49-F238E27FC236}">
                <a16:creationId xmlns="" xmlns:a16="http://schemas.microsoft.com/office/drawing/2014/main" id="{087D1032-4BB3-4AA1-8F06-DBEA60ADA012}"/>
              </a:ext>
            </a:extLst>
          </p:cNvPr>
          <p:cNvGrpSpPr/>
          <p:nvPr/>
        </p:nvGrpSpPr>
        <p:grpSpPr>
          <a:xfrm>
            <a:off x="906337" y="2160721"/>
            <a:ext cx="1431800" cy="1409978"/>
            <a:chOff x="906337" y="2160721"/>
            <a:chExt cx="1431800" cy="1409978"/>
          </a:xfrm>
        </p:grpSpPr>
        <p:pic>
          <p:nvPicPr>
            <p:cNvPr id="5" name="图片 4">
              <a:extLst>
                <a:ext uri="{FF2B5EF4-FFF2-40B4-BE49-F238E27FC236}">
                  <a16:creationId xmlns="" xmlns:a16="http://schemas.microsoft.com/office/drawing/2014/main" id="{806A6490-378B-40D7-8165-3DED51A60563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6337" y="2160721"/>
              <a:ext cx="1431800" cy="1409978"/>
            </a:xfrm>
            <a:prstGeom prst="rect">
              <a:avLst/>
            </a:prstGeom>
          </p:spPr>
        </p:pic>
        <p:sp>
          <p:nvSpPr>
            <p:cNvPr id="8" name="文本框 7">
              <a:extLst>
                <a:ext uri="{FF2B5EF4-FFF2-40B4-BE49-F238E27FC236}">
                  <a16:creationId xmlns="" xmlns:a16="http://schemas.microsoft.com/office/drawing/2014/main" id="{AEAA3FD8-DD44-461B-9F93-BFBD7098129F}"/>
                </a:ext>
              </a:extLst>
            </p:cNvPr>
            <p:cNvSpPr txBox="1"/>
            <p:nvPr/>
          </p:nvSpPr>
          <p:spPr>
            <a:xfrm>
              <a:off x="1067095" y="2603050"/>
              <a:ext cx="109142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</a:rPr>
                <a:t>点击此处</a:t>
              </a:r>
              <a:endParaRPr lang="en-US" altLang="zh-CN" sz="1600" dirty="0">
                <a:solidFill>
                  <a:schemeClr val="bg1"/>
                </a:solidFill>
              </a:endParaRPr>
            </a:p>
            <a:p>
              <a:pPr algn="ctr"/>
              <a:r>
                <a:rPr lang="zh-CN" altLang="en-US" sz="1600" dirty="0">
                  <a:solidFill>
                    <a:schemeClr val="bg1"/>
                  </a:solidFill>
                </a:rPr>
                <a:t>添加文本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57305310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556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0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500"/>
                            </p:stCondLst>
                            <p:childTnLst>
                              <p:par>
                                <p:cTn id="89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4" grpId="0" animBg="1"/>
      <p:bldP spid="25" grpId="0" animBg="1"/>
      <p:bldP spid="26" grpId="0" animBg="1"/>
      <p:bldP spid="27" grpId="0" animBg="1"/>
      <p:bldP spid="32" grpId="0" animBg="1"/>
      <p:bldP spid="34" grpId="0"/>
      <p:bldP spid="35" grpId="0"/>
      <p:bldP spid="36" grpId="0"/>
      <p:bldP spid="37" grpId="0"/>
      <p:bldP spid="3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5DDC1802-C737-43CD-9AE9-8788F38DB1A9}"/>
              </a:ext>
            </a:extLst>
          </p:cNvPr>
          <p:cNvSpPr txBox="1"/>
          <p:nvPr/>
        </p:nvSpPr>
        <p:spPr>
          <a:xfrm>
            <a:off x="763854" y="158750"/>
            <a:ext cx="39063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sz="3200">
                <a:solidFill>
                  <a:srgbClr val="754C24"/>
                </a:solidFill>
                <a:latin typeface="Impact" panose="020B0806030902050204" pitchFamily="34" charset="0"/>
                <a:ea typeface="造字工房悦黑演示版常规体" pitchFamily="50" charset="-122"/>
                <a:cs typeface="文泉驿微米黑" panose="020B0606030804020204" pitchFamily="34" charset="-122"/>
              </a:rPr>
              <a:t>04</a:t>
            </a:r>
            <a:r>
              <a:rPr lang="zh-CN" altLang="en-US" sz="1600">
                <a:solidFill>
                  <a:srgbClr val="754C24"/>
                </a:solidFill>
                <a:latin typeface="Impact" panose="020B0806030902050204" pitchFamily="34" charset="0"/>
                <a:ea typeface="造字工房悦黑演示版常规体" pitchFamily="50" charset="-122"/>
                <a:cs typeface="文泉驿微米黑" panose="020B0606030804020204" pitchFamily="34" charset="-122"/>
              </a:rPr>
              <a:t>    </a:t>
            </a:r>
            <a:r>
              <a:rPr lang="zh-CN" altLang="en-US" sz="2800" dirty="0">
                <a:solidFill>
                  <a:srgbClr val="754C24"/>
                </a:solidFill>
                <a:latin typeface="造字工房悦黑演示版常规体" pitchFamily="50" charset="-122"/>
                <a:ea typeface="造字工房悦黑演示版常规体" pitchFamily="50" charset="-122"/>
                <a:cs typeface="文泉驿微米黑" panose="020B0606030804020204" pitchFamily="34" charset="-122"/>
              </a:rPr>
              <a:t>点击此处添加标题</a:t>
            </a:r>
          </a:p>
        </p:txBody>
      </p:sp>
      <p:pic>
        <p:nvPicPr>
          <p:cNvPr id="10" name="PA_图片 40">
            <a:extLst>
              <a:ext uri="{FF2B5EF4-FFF2-40B4-BE49-F238E27FC236}">
                <a16:creationId xmlns="" xmlns:a16="http://schemas.microsoft.com/office/drawing/2014/main" id="{0D65A7C1-57AE-43F0-B546-6B56EF590A3A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70491">
            <a:off x="115784" y="149740"/>
            <a:ext cx="680514" cy="521361"/>
          </a:xfrm>
          <a:prstGeom prst="rect">
            <a:avLst/>
          </a:prstGeom>
        </p:spPr>
      </p:pic>
      <p:cxnSp>
        <p:nvCxnSpPr>
          <p:cNvPr id="11" name="PA_直接连接符 43">
            <a:extLst>
              <a:ext uri="{FF2B5EF4-FFF2-40B4-BE49-F238E27FC236}">
                <a16:creationId xmlns="" xmlns:a16="http://schemas.microsoft.com/office/drawing/2014/main" id="{4FE019D8-F544-403A-9978-23B27FF9D97A}"/>
              </a:ext>
            </a:extLst>
          </p:cNvPr>
          <p:cNvCxnSpPr>
            <a:cxnSpLocks/>
          </p:cNvCxnSpPr>
          <p:nvPr>
            <p:custDataLst>
              <p:tags r:id="rId2"/>
            </p:custDataLst>
          </p:nvPr>
        </p:nvCxnSpPr>
        <p:spPr>
          <a:xfrm>
            <a:off x="696388" y="660460"/>
            <a:ext cx="3672412" cy="0"/>
          </a:xfrm>
          <a:prstGeom prst="line">
            <a:avLst/>
          </a:prstGeom>
          <a:ln w="12700">
            <a:solidFill>
              <a:srgbClr val="754C2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050B19EE-2802-4ED5-BCD3-451C22A00516}"/>
              </a:ext>
            </a:extLst>
          </p:cNvPr>
          <p:cNvPicPr>
            <a:picLocks noChangeAspect="1"/>
          </p:cNvPicPr>
          <p:nvPr/>
        </p:nvPicPr>
        <p:blipFill rotWithShape="1">
          <a:blip r:embed="rId4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114" t="90522" b="291"/>
          <a:stretch/>
        </p:blipFill>
        <p:spPr>
          <a:xfrm>
            <a:off x="22859" y="2608263"/>
            <a:ext cx="227837" cy="2391855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12BD3DB4-F475-469B-93D6-B5D5B2AA6B82}"/>
              </a:ext>
            </a:extLst>
          </p:cNvPr>
          <p:cNvPicPr>
            <a:picLocks noChangeAspect="1"/>
          </p:cNvPicPr>
          <p:nvPr/>
        </p:nvPicPr>
        <p:blipFill rotWithShape="1">
          <a:blip r:embed="rId4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281" t="90522" b="680"/>
          <a:stretch/>
        </p:blipFill>
        <p:spPr>
          <a:xfrm rot="5400000">
            <a:off x="2119165" y="2887283"/>
            <a:ext cx="226606" cy="4191383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A5E838AD-C512-4D88-AE84-1EF3EDC69BDF}"/>
              </a:ext>
            </a:extLst>
          </p:cNvPr>
          <p:cNvPicPr>
            <a:picLocks noChangeAspect="1"/>
          </p:cNvPicPr>
          <p:nvPr/>
        </p:nvPicPr>
        <p:blipFill rotWithShape="1">
          <a:blip r:embed="rId4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114" t="90522" b="291"/>
          <a:stretch/>
        </p:blipFill>
        <p:spPr>
          <a:xfrm>
            <a:off x="8878063" y="177800"/>
            <a:ext cx="227837" cy="2130425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7F8155B4-356F-44F5-8B70-8FEEDFD00D73}"/>
              </a:ext>
            </a:extLst>
          </p:cNvPr>
          <p:cNvPicPr>
            <a:picLocks noChangeAspect="1"/>
          </p:cNvPicPr>
          <p:nvPr/>
        </p:nvPicPr>
        <p:blipFill rotWithShape="1">
          <a:blip r:embed="rId4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281" t="90522" b="680"/>
          <a:stretch/>
        </p:blipFill>
        <p:spPr>
          <a:xfrm rot="5400000">
            <a:off x="7527653" y="-1209049"/>
            <a:ext cx="226606" cy="2736852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EB2A3C4A-F65C-425D-9C96-7ADE70F3B1C5}"/>
              </a:ext>
            </a:extLst>
          </p:cNvPr>
          <p:cNvGrpSpPr/>
          <p:nvPr/>
        </p:nvGrpSpPr>
        <p:grpSpPr>
          <a:xfrm>
            <a:off x="805099" y="1443355"/>
            <a:ext cx="2486025" cy="3144441"/>
            <a:chOff x="805099" y="1443355"/>
            <a:chExt cx="2486025" cy="3144441"/>
          </a:xfrm>
        </p:grpSpPr>
        <p:sp>
          <p:nvSpPr>
            <p:cNvPr id="17" name="MH_Other_1">
              <a:extLst>
                <a:ext uri="{FF2B5EF4-FFF2-40B4-BE49-F238E27FC236}">
                  <a16:creationId xmlns="" xmlns:a16="http://schemas.microsoft.com/office/drawing/2014/main" id="{25DC8BB5-9FC0-495E-AC4F-479CDAE480E1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 flipH="1">
              <a:off x="820577" y="1712436"/>
              <a:ext cx="2470547" cy="579835"/>
            </a:xfrm>
            <a:prstGeom prst="rect">
              <a:avLst/>
            </a:prstGeom>
            <a:blipFill dpi="0" rotWithShape="1">
              <a:blip r:embed="rId42"/>
              <a:srcRect/>
              <a:tile tx="0" ty="0" sx="100000" sy="100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just">
                <a:lnSpc>
                  <a:spcPct val="130000"/>
                </a:lnSpc>
                <a:defRPr/>
              </a:pPr>
              <a:endParaRPr lang="zh-CN" altLang="en-US" sz="1013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18" name="MH_Other_2">
              <a:extLst>
                <a:ext uri="{FF2B5EF4-FFF2-40B4-BE49-F238E27FC236}">
                  <a16:creationId xmlns="" xmlns:a16="http://schemas.microsoft.com/office/drawing/2014/main" id="{E908A3E3-A24E-4702-BBF2-078354CBB4B6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 flipH="1">
              <a:off x="820577" y="2476817"/>
              <a:ext cx="2470547" cy="578644"/>
            </a:xfrm>
            <a:prstGeom prst="rect">
              <a:avLst/>
            </a:prstGeom>
            <a:blipFill dpi="0" rotWithShape="1">
              <a:blip r:embed="rId42"/>
              <a:srcRect/>
              <a:tile tx="0" ty="0" sx="100000" sy="100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013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19" name="MH_Other_3">
              <a:extLst>
                <a:ext uri="{FF2B5EF4-FFF2-40B4-BE49-F238E27FC236}">
                  <a16:creationId xmlns="" xmlns:a16="http://schemas.microsoft.com/office/drawing/2014/main" id="{391865C5-2FDA-4935-B9CC-CA53D21BCC9B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 flipH="1">
              <a:off x="820577" y="3240008"/>
              <a:ext cx="2470547" cy="579834"/>
            </a:xfrm>
            <a:prstGeom prst="rect">
              <a:avLst/>
            </a:prstGeom>
            <a:blipFill dpi="0" rotWithShape="1">
              <a:blip r:embed="rId42"/>
              <a:srcRect/>
              <a:tile tx="0" ty="0" sx="100000" sy="100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013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20" name="MH_Other_4">
              <a:extLst>
                <a:ext uri="{FF2B5EF4-FFF2-40B4-BE49-F238E27FC236}">
                  <a16:creationId xmlns="" xmlns:a16="http://schemas.microsoft.com/office/drawing/2014/main" id="{5E0A24A3-558A-4EDC-B126-197AA62F6805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 flipH="1">
              <a:off x="805099" y="4007961"/>
              <a:ext cx="2470547" cy="579835"/>
            </a:xfrm>
            <a:prstGeom prst="rect">
              <a:avLst/>
            </a:prstGeom>
            <a:blipFill dpi="0" rotWithShape="1">
              <a:blip r:embed="rId42"/>
              <a:srcRect/>
              <a:tile tx="0" ty="0" sx="100000" sy="100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013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21" name="MH_SubTitle_1">
              <a:extLst>
                <a:ext uri="{FF2B5EF4-FFF2-40B4-BE49-F238E27FC236}">
                  <a16:creationId xmlns="" xmlns:a16="http://schemas.microsoft.com/office/drawing/2014/main" id="{3EA34C2E-D61C-4E4D-A6E0-013D4D6F9B30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 flipH="1">
              <a:off x="892015" y="1793398"/>
              <a:ext cx="2327672" cy="417910"/>
            </a:xfrm>
            <a:custGeom>
              <a:avLst/>
              <a:gdLst>
                <a:gd name="connsiteX0" fmla="*/ 216817 w 3104014"/>
                <a:gd name="connsiteY0" fmla="*/ 0 h 557548"/>
                <a:gd name="connsiteX1" fmla="*/ 2844907 w 3104014"/>
                <a:gd name="connsiteY1" fmla="*/ 0 h 557548"/>
                <a:gd name="connsiteX2" fmla="*/ 2844907 w 3104014"/>
                <a:gd name="connsiteY2" fmla="*/ 171766 h 557548"/>
                <a:gd name="connsiteX3" fmla="*/ 3104014 w 3104014"/>
                <a:gd name="connsiteY3" fmla="*/ 278774 h 557548"/>
                <a:gd name="connsiteX4" fmla="*/ 2844907 w 3104014"/>
                <a:gd name="connsiteY4" fmla="*/ 385782 h 557548"/>
                <a:gd name="connsiteX5" fmla="*/ 2844907 w 3104014"/>
                <a:gd name="connsiteY5" fmla="*/ 557548 h 557548"/>
                <a:gd name="connsiteX6" fmla="*/ 216817 w 3104014"/>
                <a:gd name="connsiteY6" fmla="*/ 557548 h 557548"/>
                <a:gd name="connsiteX7" fmla="*/ 216817 w 3104014"/>
                <a:gd name="connsiteY7" fmla="*/ 368317 h 557548"/>
                <a:gd name="connsiteX8" fmla="*/ 0 w 3104014"/>
                <a:gd name="connsiteY8" fmla="*/ 278774 h 557548"/>
                <a:gd name="connsiteX9" fmla="*/ 216817 w 3104014"/>
                <a:gd name="connsiteY9" fmla="*/ 189232 h 557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04014" h="557548">
                  <a:moveTo>
                    <a:pt x="216817" y="0"/>
                  </a:moveTo>
                  <a:lnTo>
                    <a:pt x="2844907" y="0"/>
                  </a:lnTo>
                  <a:lnTo>
                    <a:pt x="2844907" y="171766"/>
                  </a:lnTo>
                  <a:lnTo>
                    <a:pt x="3104014" y="278774"/>
                  </a:lnTo>
                  <a:lnTo>
                    <a:pt x="2844907" y="385782"/>
                  </a:lnTo>
                  <a:lnTo>
                    <a:pt x="2844907" y="557548"/>
                  </a:lnTo>
                  <a:lnTo>
                    <a:pt x="216817" y="557548"/>
                  </a:lnTo>
                  <a:lnTo>
                    <a:pt x="216817" y="368317"/>
                  </a:lnTo>
                  <a:lnTo>
                    <a:pt x="0" y="278774"/>
                  </a:lnTo>
                  <a:lnTo>
                    <a:pt x="216817" y="1892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40000" rIns="270000" anchor="ctr">
              <a:norm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1400" dirty="0">
                  <a:solidFill>
                    <a:srgbClr val="171717"/>
                  </a:solidFill>
                </a:rPr>
                <a:t>点击添加文本</a:t>
              </a:r>
            </a:p>
          </p:txBody>
        </p:sp>
        <p:sp>
          <p:nvSpPr>
            <p:cNvPr id="22" name="MH_SubTitle_2">
              <a:extLst>
                <a:ext uri="{FF2B5EF4-FFF2-40B4-BE49-F238E27FC236}">
                  <a16:creationId xmlns="" xmlns:a16="http://schemas.microsoft.com/office/drawing/2014/main" id="{31CB4FE8-192C-44FE-8EBD-AF3F7BF73507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 flipH="1">
              <a:off x="892015" y="2556589"/>
              <a:ext cx="2327672" cy="419100"/>
            </a:xfrm>
            <a:custGeom>
              <a:avLst/>
              <a:gdLst>
                <a:gd name="connsiteX0" fmla="*/ 216817 w 3104014"/>
                <a:gd name="connsiteY0" fmla="*/ 0 h 557547"/>
                <a:gd name="connsiteX1" fmla="*/ 2844907 w 3104014"/>
                <a:gd name="connsiteY1" fmla="*/ 0 h 557547"/>
                <a:gd name="connsiteX2" fmla="*/ 2844907 w 3104014"/>
                <a:gd name="connsiteY2" fmla="*/ 171765 h 557547"/>
                <a:gd name="connsiteX3" fmla="*/ 3104014 w 3104014"/>
                <a:gd name="connsiteY3" fmla="*/ 278773 h 557547"/>
                <a:gd name="connsiteX4" fmla="*/ 2844907 w 3104014"/>
                <a:gd name="connsiteY4" fmla="*/ 385781 h 557547"/>
                <a:gd name="connsiteX5" fmla="*/ 2844907 w 3104014"/>
                <a:gd name="connsiteY5" fmla="*/ 557547 h 557547"/>
                <a:gd name="connsiteX6" fmla="*/ 216817 w 3104014"/>
                <a:gd name="connsiteY6" fmla="*/ 557547 h 557547"/>
                <a:gd name="connsiteX7" fmla="*/ 216817 w 3104014"/>
                <a:gd name="connsiteY7" fmla="*/ 368316 h 557547"/>
                <a:gd name="connsiteX8" fmla="*/ 0 w 3104014"/>
                <a:gd name="connsiteY8" fmla="*/ 278773 h 557547"/>
                <a:gd name="connsiteX9" fmla="*/ 216817 w 3104014"/>
                <a:gd name="connsiteY9" fmla="*/ 189231 h 557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04014" h="557547">
                  <a:moveTo>
                    <a:pt x="216817" y="0"/>
                  </a:moveTo>
                  <a:lnTo>
                    <a:pt x="2844907" y="0"/>
                  </a:lnTo>
                  <a:lnTo>
                    <a:pt x="2844907" y="171765"/>
                  </a:lnTo>
                  <a:lnTo>
                    <a:pt x="3104014" y="278773"/>
                  </a:lnTo>
                  <a:lnTo>
                    <a:pt x="2844907" y="385781"/>
                  </a:lnTo>
                  <a:lnTo>
                    <a:pt x="2844907" y="557547"/>
                  </a:lnTo>
                  <a:lnTo>
                    <a:pt x="216817" y="557547"/>
                  </a:lnTo>
                  <a:lnTo>
                    <a:pt x="216817" y="368316"/>
                  </a:lnTo>
                  <a:lnTo>
                    <a:pt x="0" y="278773"/>
                  </a:lnTo>
                  <a:lnTo>
                    <a:pt x="216817" y="1892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40000" rIns="270000" anchor="ctr">
              <a:norm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1400" dirty="0">
                  <a:solidFill>
                    <a:srgbClr val="171717"/>
                  </a:solidFill>
                </a:rPr>
                <a:t>点击添加文本</a:t>
              </a:r>
            </a:p>
          </p:txBody>
        </p:sp>
        <p:sp>
          <p:nvSpPr>
            <p:cNvPr id="23" name="MH_SubTitle_3">
              <a:extLst>
                <a:ext uri="{FF2B5EF4-FFF2-40B4-BE49-F238E27FC236}">
                  <a16:creationId xmlns="" xmlns:a16="http://schemas.microsoft.com/office/drawing/2014/main" id="{81FDD479-D9C5-4F32-9DBF-F2F8D43C152B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 flipH="1">
              <a:off x="892015" y="3320970"/>
              <a:ext cx="2327672" cy="417909"/>
            </a:xfrm>
            <a:custGeom>
              <a:avLst/>
              <a:gdLst>
                <a:gd name="connsiteX0" fmla="*/ 216817 w 3104014"/>
                <a:gd name="connsiteY0" fmla="*/ 0 h 557547"/>
                <a:gd name="connsiteX1" fmla="*/ 2844907 w 3104014"/>
                <a:gd name="connsiteY1" fmla="*/ 0 h 557547"/>
                <a:gd name="connsiteX2" fmla="*/ 2844907 w 3104014"/>
                <a:gd name="connsiteY2" fmla="*/ 171765 h 557547"/>
                <a:gd name="connsiteX3" fmla="*/ 3104014 w 3104014"/>
                <a:gd name="connsiteY3" fmla="*/ 278774 h 557547"/>
                <a:gd name="connsiteX4" fmla="*/ 2844907 w 3104014"/>
                <a:gd name="connsiteY4" fmla="*/ 385782 h 557547"/>
                <a:gd name="connsiteX5" fmla="*/ 2844907 w 3104014"/>
                <a:gd name="connsiteY5" fmla="*/ 557547 h 557547"/>
                <a:gd name="connsiteX6" fmla="*/ 216817 w 3104014"/>
                <a:gd name="connsiteY6" fmla="*/ 557547 h 557547"/>
                <a:gd name="connsiteX7" fmla="*/ 216817 w 3104014"/>
                <a:gd name="connsiteY7" fmla="*/ 368316 h 557547"/>
                <a:gd name="connsiteX8" fmla="*/ 0 w 3104014"/>
                <a:gd name="connsiteY8" fmla="*/ 278774 h 557547"/>
                <a:gd name="connsiteX9" fmla="*/ 216817 w 3104014"/>
                <a:gd name="connsiteY9" fmla="*/ 189231 h 557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04014" h="557547">
                  <a:moveTo>
                    <a:pt x="216817" y="0"/>
                  </a:moveTo>
                  <a:lnTo>
                    <a:pt x="2844907" y="0"/>
                  </a:lnTo>
                  <a:lnTo>
                    <a:pt x="2844907" y="171765"/>
                  </a:lnTo>
                  <a:lnTo>
                    <a:pt x="3104014" y="278774"/>
                  </a:lnTo>
                  <a:lnTo>
                    <a:pt x="2844907" y="385782"/>
                  </a:lnTo>
                  <a:lnTo>
                    <a:pt x="2844907" y="557547"/>
                  </a:lnTo>
                  <a:lnTo>
                    <a:pt x="216817" y="557547"/>
                  </a:lnTo>
                  <a:lnTo>
                    <a:pt x="216817" y="368316"/>
                  </a:lnTo>
                  <a:lnTo>
                    <a:pt x="0" y="278774"/>
                  </a:lnTo>
                  <a:lnTo>
                    <a:pt x="216817" y="1892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40000" rIns="270000" anchor="ctr">
              <a:norm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1400" dirty="0">
                  <a:solidFill>
                    <a:srgbClr val="171717"/>
                  </a:solidFill>
                </a:rPr>
                <a:t>点击添加文本</a:t>
              </a:r>
            </a:p>
          </p:txBody>
        </p:sp>
        <p:sp>
          <p:nvSpPr>
            <p:cNvPr id="24" name="MH_SubTitle_4">
              <a:extLst>
                <a:ext uri="{FF2B5EF4-FFF2-40B4-BE49-F238E27FC236}">
                  <a16:creationId xmlns="" xmlns:a16="http://schemas.microsoft.com/office/drawing/2014/main" id="{97399FB1-E94F-47EE-8676-9B6E5553EBB4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 flipH="1">
              <a:off x="876536" y="4088923"/>
              <a:ext cx="2327672" cy="417910"/>
            </a:xfrm>
            <a:custGeom>
              <a:avLst/>
              <a:gdLst>
                <a:gd name="connsiteX0" fmla="*/ 216817 w 3104014"/>
                <a:gd name="connsiteY0" fmla="*/ 0 h 557548"/>
                <a:gd name="connsiteX1" fmla="*/ 2844907 w 3104014"/>
                <a:gd name="connsiteY1" fmla="*/ 0 h 557548"/>
                <a:gd name="connsiteX2" fmla="*/ 2844907 w 3104014"/>
                <a:gd name="connsiteY2" fmla="*/ 171766 h 557548"/>
                <a:gd name="connsiteX3" fmla="*/ 3104014 w 3104014"/>
                <a:gd name="connsiteY3" fmla="*/ 278775 h 557548"/>
                <a:gd name="connsiteX4" fmla="*/ 2844907 w 3104014"/>
                <a:gd name="connsiteY4" fmla="*/ 385783 h 557548"/>
                <a:gd name="connsiteX5" fmla="*/ 2844907 w 3104014"/>
                <a:gd name="connsiteY5" fmla="*/ 557548 h 557548"/>
                <a:gd name="connsiteX6" fmla="*/ 216817 w 3104014"/>
                <a:gd name="connsiteY6" fmla="*/ 557548 h 557548"/>
                <a:gd name="connsiteX7" fmla="*/ 216817 w 3104014"/>
                <a:gd name="connsiteY7" fmla="*/ 368317 h 557548"/>
                <a:gd name="connsiteX8" fmla="*/ 0 w 3104014"/>
                <a:gd name="connsiteY8" fmla="*/ 278775 h 557548"/>
                <a:gd name="connsiteX9" fmla="*/ 216817 w 3104014"/>
                <a:gd name="connsiteY9" fmla="*/ 189232 h 557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04014" h="557548">
                  <a:moveTo>
                    <a:pt x="216817" y="0"/>
                  </a:moveTo>
                  <a:lnTo>
                    <a:pt x="2844907" y="0"/>
                  </a:lnTo>
                  <a:lnTo>
                    <a:pt x="2844907" y="171766"/>
                  </a:lnTo>
                  <a:lnTo>
                    <a:pt x="3104014" y="278775"/>
                  </a:lnTo>
                  <a:lnTo>
                    <a:pt x="2844907" y="385783"/>
                  </a:lnTo>
                  <a:lnTo>
                    <a:pt x="2844907" y="557548"/>
                  </a:lnTo>
                  <a:lnTo>
                    <a:pt x="216817" y="557548"/>
                  </a:lnTo>
                  <a:lnTo>
                    <a:pt x="216817" y="368317"/>
                  </a:lnTo>
                  <a:lnTo>
                    <a:pt x="0" y="278775"/>
                  </a:lnTo>
                  <a:lnTo>
                    <a:pt x="216817" y="1892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40000" rIns="270000" anchor="ctr">
              <a:norm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1400" dirty="0">
                  <a:solidFill>
                    <a:srgbClr val="171717"/>
                  </a:solidFill>
                </a:rPr>
                <a:t>点击添加文本</a:t>
              </a:r>
            </a:p>
          </p:txBody>
        </p:sp>
        <p:sp>
          <p:nvSpPr>
            <p:cNvPr id="25" name="MH_Other_5">
              <a:extLst>
                <a:ext uri="{FF2B5EF4-FFF2-40B4-BE49-F238E27FC236}">
                  <a16:creationId xmlns="" xmlns:a16="http://schemas.microsoft.com/office/drawing/2014/main" id="{31ADAA0C-B65D-49B8-BAA1-054238CC58CA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>
            <a:xfrm flipH="1">
              <a:off x="3111229" y="1742132"/>
              <a:ext cx="102602" cy="75233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 sz="1013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26" name="MH_Other_6">
              <a:extLst>
                <a:ext uri="{FF2B5EF4-FFF2-40B4-BE49-F238E27FC236}">
                  <a16:creationId xmlns="" xmlns:a16="http://schemas.microsoft.com/office/drawing/2014/main" id="{D7B84185-E801-409A-B9A4-049EC455F6C5}"/>
                </a:ext>
              </a:extLst>
            </p:cNvPr>
            <p:cNvSpPr/>
            <p:nvPr>
              <p:custDataLst>
                <p:tags r:id="rId13"/>
              </p:custDataLst>
            </p:nvPr>
          </p:nvSpPr>
          <p:spPr>
            <a:xfrm flipH="1">
              <a:off x="3111229" y="2184593"/>
              <a:ext cx="102602" cy="75233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 sz="1013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27" name="MH_Other_7">
              <a:extLst>
                <a:ext uri="{FF2B5EF4-FFF2-40B4-BE49-F238E27FC236}">
                  <a16:creationId xmlns="" xmlns:a16="http://schemas.microsoft.com/office/drawing/2014/main" id="{DDE8A7B6-1C57-46A5-9EFE-C827819531BE}"/>
                </a:ext>
              </a:extLst>
            </p:cNvPr>
            <p:cNvSpPr/>
            <p:nvPr>
              <p:custDataLst>
                <p:tags r:id="rId14"/>
              </p:custDataLst>
            </p:nvPr>
          </p:nvSpPr>
          <p:spPr>
            <a:xfrm flipH="1">
              <a:off x="879473" y="1742132"/>
              <a:ext cx="102602" cy="75233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 sz="1013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28" name="MH_Other_8">
              <a:extLst>
                <a:ext uri="{FF2B5EF4-FFF2-40B4-BE49-F238E27FC236}">
                  <a16:creationId xmlns="" xmlns:a16="http://schemas.microsoft.com/office/drawing/2014/main" id="{AD7136BC-47F4-48E1-ACFE-4B83AF133D5C}"/>
                </a:ext>
              </a:extLst>
            </p:cNvPr>
            <p:cNvSpPr/>
            <p:nvPr>
              <p:custDataLst>
                <p:tags r:id="rId15"/>
              </p:custDataLst>
            </p:nvPr>
          </p:nvSpPr>
          <p:spPr>
            <a:xfrm flipH="1">
              <a:off x="879473" y="2184593"/>
              <a:ext cx="102602" cy="75233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 sz="1013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29" name="MH_Other_9">
              <a:extLst>
                <a:ext uri="{FF2B5EF4-FFF2-40B4-BE49-F238E27FC236}">
                  <a16:creationId xmlns="" xmlns:a16="http://schemas.microsoft.com/office/drawing/2014/main" id="{ACEFB05C-E546-4691-BC9D-F11576AB4118}"/>
                </a:ext>
              </a:extLst>
            </p:cNvPr>
            <p:cNvSpPr/>
            <p:nvPr>
              <p:custDataLst>
                <p:tags r:id="rId16"/>
              </p:custDataLst>
            </p:nvPr>
          </p:nvSpPr>
          <p:spPr>
            <a:xfrm flipH="1">
              <a:off x="3111229" y="2493907"/>
              <a:ext cx="102602" cy="75233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 sz="1013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30" name="MH_Other_10">
              <a:extLst>
                <a:ext uri="{FF2B5EF4-FFF2-40B4-BE49-F238E27FC236}">
                  <a16:creationId xmlns="" xmlns:a16="http://schemas.microsoft.com/office/drawing/2014/main" id="{2F515CBE-CF13-4EDB-9613-8310DD2FEFC8}"/>
                </a:ext>
              </a:extLst>
            </p:cNvPr>
            <p:cNvSpPr/>
            <p:nvPr>
              <p:custDataLst>
                <p:tags r:id="rId17"/>
              </p:custDataLst>
            </p:nvPr>
          </p:nvSpPr>
          <p:spPr>
            <a:xfrm flipH="1">
              <a:off x="3111229" y="2948725"/>
              <a:ext cx="102602" cy="75233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 sz="1013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31" name="MH_Other_11">
              <a:extLst>
                <a:ext uri="{FF2B5EF4-FFF2-40B4-BE49-F238E27FC236}">
                  <a16:creationId xmlns="" xmlns:a16="http://schemas.microsoft.com/office/drawing/2014/main" id="{4CD095A4-850D-42EE-9F78-C712FA799B28}"/>
                </a:ext>
              </a:extLst>
            </p:cNvPr>
            <p:cNvSpPr/>
            <p:nvPr>
              <p:custDataLst>
                <p:tags r:id="rId18"/>
              </p:custDataLst>
            </p:nvPr>
          </p:nvSpPr>
          <p:spPr>
            <a:xfrm flipH="1">
              <a:off x="879473" y="2506264"/>
              <a:ext cx="102602" cy="75233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 sz="1013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32" name="MH_Other_12">
              <a:extLst>
                <a:ext uri="{FF2B5EF4-FFF2-40B4-BE49-F238E27FC236}">
                  <a16:creationId xmlns="" xmlns:a16="http://schemas.microsoft.com/office/drawing/2014/main" id="{F3ED0C74-2FAA-4965-BD56-9E3CB94A8CA7}"/>
                </a:ext>
              </a:extLst>
            </p:cNvPr>
            <p:cNvSpPr/>
            <p:nvPr>
              <p:custDataLst>
                <p:tags r:id="rId19"/>
              </p:custDataLst>
            </p:nvPr>
          </p:nvSpPr>
          <p:spPr>
            <a:xfrm flipH="1">
              <a:off x="879473" y="2948725"/>
              <a:ext cx="102602" cy="75233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 sz="1013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33" name="MH_Other_13">
              <a:extLst>
                <a:ext uri="{FF2B5EF4-FFF2-40B4-BE49-F238E27FC236}">
                  <a16:creationId xmlns="" xmlns:a16="http://schemas.microsoft.com/office/drawing/2014/main" id="{DEC4A370-4CEB-4903-82EF-401B886C3827}"/>
                </a:ext>
              </a:extLst>
            </p:cNvPr>
            <p:cNvSpPr/>
            <p:nvPr>
              <p:custDataLst>
                <p:tags r:id="rId20"/>
              </p:custDataLst>
            </p:nvPr>
          </p:nvSpPr>
          <p:spPr>
            <a:xfrm flipH="1">
              <a:off x="3111229" y="3244243"/>
              <a:ext cx="102602" cy="75233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 sz="1013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34" name="MH_Other_14">
              <a:extLst>
                <a:ext uri="{FF2B5EF4-FFF2-40B4-BE49-F238E27FC236}">
                  <a16:creationId xmlns="" xmlns:a16="http://schemas.microsoft.com/office/drawing/2014/main" id="{5406721C-A115-4D1E-B341-3887D4514F57}"/>
                </a:ext>
              </a:extLst>
            </p:cNvPr>
            <p:cNvSpPr/>
            <p:nvPr>
              <p:custDataLst>
                <p:tags r:id="rId21"/>
              </p:custDataLst>
            </p:nvPr>
          </p:nvSpPr>
          <p:spPr>
            <a:xfrm flipH="1">
              <a:off x="879473" y="3244243"/>
              <a:ext cx="102602" cy="75233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 sz="1013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35" name="MH_Other_15">
              <a:extLst>
                <a:ext uri="{FF2B5EF4-FFF2-40B4-BE49-F238E27FC236}">
                  <a16:creationId xmlns="" xmlns:a16="http://schemas.microsoft.com/office/drawing/2014/main" id="{CE36C23D-CE71-45C9-BE45-58569CE40123}"/>
                </a:ext>
              </a:extLst>
            </p:cNvPr>
            <p:cNvSpPr/>
            <p:nvPr>
              <p:custDataLst>
                <p:tags r:id="rId22"/>
              </p:custDataLst>
            </p:nvPr>
          </p:nvSpPr>
          <p:spPr>
            <a:xfrm>
              <a:off x="3139915" y="2242264"/>
              <a:ext cx="28575" cy="581025"/>
            </a:xfrm>
            <a:prstGeom prst="arc">
              <a:avLst/>
            </a:prstGeom>
            <a:noFill/>
            <a:ln w="38100" cap="flat" cmpd="sng" algn="ctr">
              <a:solidFill>
                <a:schemeClr val="bg1">
                  <a:lumMod val="65000"/>
                </a:schemeClr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1013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36" name="MH_Other_16">
              <a:extLst>
                <a:ext uri="{FF2B5EF4-FFF2-40B4-BE49-F238E27FC236}">
                  <a16:creationId xmlns="" xmlns:a16="http://schemas.microsoft.com/office/drawing/2014/main" id="{2633C682-F162-4E09-B67E-0851FE76214E}"/>
                </a:ext>
              </a:extLst>
            </p:cNvPr>
            <p:cNvSpPr/>
            <p:nvPr>
              <p:custDataLst>
                <p:tags r:id="rId23"/>
              </p:custDataLst>
            </p:nvPr>
          </p:nvSpPr>
          <p:spPr>
            <a:xfrm>
              <a:off x="907492" y="2226786"/>
              <a:ext cx="26194" cy="659606"/>
            </a:xfrm>
            <a:prstGeom prst="arc">
              <a:avLst/>
            </a:prstGeom>
            <a:noFill/>
            <a:ln w="38100" cap="flat" cmpd="sng" algn="ctr">
              <a:solidFill>
                <a:schemeClr val="bg1">
                  <a:lumMod val="65000"/>
                </a:schemeClr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1013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37" name="MH_Other_17">
              <a:extLst>
                <a:ext uri="{FF2B5EF4-FFF2-40B4-BE49-F238E27FC236}">
                  <a16:creationId xmlns="" xmlns:a16="http://schemas.microsoft.com/office/drawing/2014/main" id="{1282FB9C-9B9D-45F3-A475-E4449402F1F2}"/>
                </a:ext>
              </a:extLst>
            </p:cNvPr>
            <p:cNvSpPr/>
            <p:nvPr>
              <p:custDataLst>
                <p:tags r:id="rId24"/>
              </p:custDataLst>
            </p:nvPr>
          </p:nvSpPr>
          <p:spPr>
            <a:xfrm>
              <a:off x="3139915" y="3004264"/>
              <a:ext cx="28575" cy="581025"/>
            </a:xfrm>
            <a:prstGeom prst="arc">
              <a:avLst/>
            </a:prstGeom>
            <a:noFill/>
            <a:ln w="38100" cap="flat" cmpd="sng" algn="ctr">
              <a:solidFill>
                <a:schemeClr val="bg1">
                  <a:lumMod val="65000"/>
                </a:schemeClr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1013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38" name="MH_Other_18">
              <a:extLst>
                <a:ext uri="{FF2B5EF4-FFF2-40B4-BE49-F238E27FC236}">
                  <a16:creationId xmlns="" xmlns:a16="http://schemas.microsoft.com/office/drawing/2014/main" id="{E95F1A74-CC5D-47DF-880D-4805816E2855}"/>
                </a:ext>
              </a:extLst>
            </p:cNvPr>
            <p:cNvSpPr/>
            <p:nvPr>
              <p:custDataLst>
                <p:tags r:id="rId25"/>
              </p:custDataLst>
            </p:nvPr>
          </p:nvSpPr>
          <p:spPr>
            <a:xfrm>
              <a:off x="905112" y="2998311"/>
              <a:ext cx="28575" cy="581025"/>
            </a:xfrm>
            <a:prstGeom prst="arc">
              <a:avLst/>
            </a:prstGeom>
            <a:noFill/>
            <a:ln w="38100" cap="flat" cmpd="sng" algn="ctr">
              <a:solidFill>
                <a:schemeClr val="bg1">
                  <a:lumMod val="65000"/>
                </a:schemeClr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1013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39" name="MH_Other_19">
              <a:extLst>
                <a:ext uri="{FF2B5EF4-FFF2-40B4-BE49-F238E27FC236}">
                  <a16:creationId xmlns="" xmlns:a16="http://schemas.microsoft.com/office/drawing/2014/main" id="{8DE79239-6FF4-49B5-9C15-8AA42A9E8956}"/>
                </a:ext>
              </a:extLst>
            </p:cNvPr>
            <p:cNvSpPr/>
            <p:nvPr>
              <p:custDataLst>
                <p:tags r:id="rId26"/>
              </p:custDataLst>
            </p:nvPr>
          </p:nvSpPr>
          <p:spPr>
            <a:xfrm>
              <a:off x="3143486" y="1451690"/>
              <a:ext cx="25004" cy="706040"/>
            </a:xfrm>
            <a:prstGeom prst="arc">
              <a:avLst/>
            </a:prstGeom>
            <a:noFill/>
            <a:ln w="38100" cap="flat" cmpd="sng" algn="ctr">
              <a:solidFill>
                <a:schemeClr val="bg1">
                  <a:lumMod val="65000"/>
                </a:schemeClr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1013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40" name="MH_Other_20">
              <a:extLst>
                <a:ext uri="{FF2B5EF4-FFF2-40B4-BE49-F238E27FC236}">
                  <a16:creationId xmlns="" xmlns:a16="http://schemas.microsoft.com/office/drawing/2014/main" id="{36A6BFE8-53C3-45A6-B6FE-C4EF1FE357C6}"/>
                </a:ext>
              </a:extLst>
            </p:cNvPr>
            <p:cNvSpPr/>
            <p:nvPr>
              <p:custDataLst>
                <p:tags r:id="rId27"/>
              </p:custDataLst>
            </p:nvPr>
          </p:nvSpPr>
          <p:spPr>
            <a:xfrm>
              <a:off x="907492" y="1443355"/>
              <a:ext cx="26194" cy="736997"/>
            </a:xfrm>
            <a:prstGeom prst="arc">
              <a:avLst/>
            </a:prstGeom>
            <a:noFill/>
            <a:ln w="38100" cap="flat" cmpd="sng" algn="ctr">
              <a:solidFill>
                <a:schemeClr val="bg1">
                  <a:lumMod val="65000"/>
                </a:schemeClr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1013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41" name="MH_Other_21">
              <a:extLst>
                <a:ext uri="{FF2B5EF4-FFF2-40B4-BE49-F238E27FC236}">
                  <a16:creationId xmlns="" xmlns:a16="http://schemas.microsoft.com/office/drawing/2014/main" id="{DD6E675A-8706-4816-9EB2-93B7B1C04FF5}"/>
                </a:ext>
              </a:extLst>
            </p:cNvPr>
            <p:cNvSpPr txBox="1"/>
            <p:nvPr>
              <p:custDataLst>
                <p:tags r:id="rId28"/>
              </p:custDataLst>
            </p:nvPr>
          </p:nvSpPr>
          <p:spPr>
            <a:xfrm flipH="1">
              <a:off x="2656521" y="1814830"/>
              <a:ext cx="391715" cy="375047"/>
            </a:xfrm>
            <a:prstGeom prst="rect">
              <a:avLst/>
            </a:prstGeom>
            <a:noFill/>
          </p:spPr>
          <p:txBody>
            <a:bodyPr lIns="0" tIns="0" rIns="0" bIns="0" anchor="ctr"/>
            <a:lstStyle>
              <a:defPPr>
                <a:defRPr lang="en-US"/>
              </a:defPPr>
              <a:lvl1pPr marR="0" lvl="0" indent="0" algn="ctr" fontAlgn="auto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4000" b="1" i="0" u="none" strike="noStrike" kern="0" cap="none" spc="0" normalizeH="0" baseline="0">
                  <a:ln w="18415" cmpd="sng">
                    <a:noFill/>
                    <a:prstDash val="solid"/>
                  </a:ln>
                  <a:solidFill>
                    <a:schemeClr val="bg1"/>
                  </a:solidFill>
                  <a:uLnTx/>
                  <a:uFillTx/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eaLnBrk="1" hangingPunct="1">
                <a:lnSpc>
                  <a:spcPct val="100000"/>
                </a:lnSpc>
                <a:defRPr/>
              </a:pPr>
              <a:r>
                <a:rPr lang="en-US" altLang="zh-CN" sz="2475" dirty="0">
                  <a:solidFill>
                    <a:srgbClr val="A86300"/>
                  </a:solidFill>
                  <a:effectLst>
                    <a:outerShdw dist="38100" dir="5400000" algn="t" rotWithShape="0">
                      <a:sysClr val="window" lastClr="FFFFFF">
                        <a:alpha val="40000"/>
                      </a:sysClr>
                    </a:outerShdw>
                  </a:effectLst>
                </a:rPr>
                <a:t>01</a:t>
              </a:r>
              <a:endParaRPr lang="zh-CN" altLang="en-US" sz="2475" dirty="0">
                <a:solidFill>
                  <a:srgbClr val="A86300"/>
                </a:solidFill>
                <a:effectLst>
                  <a:outerShdw dist="38100" dir="5400000" algn="t" rotWithShape="0">
                    <a:sysClr val="window" lastClr="FFFFFF">
                      <a:alpha val="40000"/>
                    </a:sysClr>
                  </a:outerShdw>
                </a:effectLst>
              </a:endParaRPr>
            </a:p>
          </p:txBody>
        </p:sp>
        <p:sp>
          <p:nvSpPr>
            <p:cNvPr id="42" name="MH_Other_22">
              <a:extLst>
                <a:ext uri="{FF2B5EF4-FFF2-40B4-BE49-F238E27FC236}">
                  <a16:creationId xmlns="" xmlns:a16="http://schemas.microsoft.com/office/drawing/2014/main" id="{739CDB60-3704-42E9-B4BE-1D43D3BCC5BE}"/>
                </a:ext>
              </a:extLst>
            </p:cNvPr>
            <p:cNvSpPr txBox="1"/>
            <p:nvPr>
              <p:custDataLst>
                <p:tags r:id="rId29"/>
              </p:custDataLst>
            </p:nvPr>
          </p:nvSpPr>
          <p:spPr>
            <a:xfrm flipH="1">
              <a:off x="2656521" y="2578020"/>
              <a:ext cx="391715" cy="376238"/>
            </a:xfrm>
            <a:prstGeom prst="rect">
              <a:avLst/>
            </a:prstGeom>
            <a:noFill/>
          </p:spPr>
          <p:txBody>
            <a:bodyPr lIns="0" tIns="0" rIns="0" bIns="0" anchor="ctr"/>
            <a:lstStyle>
              <a:defPPr>
                <a:defRPr lang="en-US"/>
              </a:defPPr>
              <a:lvl1pPr marR="0" lvl="0" indent="0" algn="ctr" fontAlgn="auto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4000" b="1" i="0" u="none" strike="noStrike" kern="0" cap="none" spc="0" normalizeH="0" baseline="0">
                  <a:ln w="18415" cmpd="sng">
                    <a:noFill/>
                    <a:prstDash val="solid"/>
                  </a:ln>
                  <a:solidFill>
                    <a:schemeClr val="bg1"/>
                  </a:solidFill>
                  <a:uLnTx/>
                  <a:uFillTx/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eaLnBrk="1" hangingPunct="1">
                <a:lnSpc>
                  <a:spcPct val="100000"/>
                </a:lnSpc>
                <a:defRPr/>
              </a:pPr>
              <a:r>
                <a:rPr lang="en-US" altLang="zh-CN" sz="2475" dirty="0">
                  <a:solidFill>
                    <a:srgbClr val="A86300"/>
                  </a:solidFill>
                  <a:effectLst>
                    <a:outerShdw dist="38100" dir="5400000" algn="t" rotWithShape="0">
                      <a:sysClr val="window" lastClr="FFFFFF">
                        <a:alpha val="40000"/>
                      </a:sysClr>
                    </a:outerShdw>
                  </a:effectLst>
                </a:rPr>
                <a:t>02</a:t>
              </a:r>
              <a:endParaRPr lang="zh-CN" altLang="en-US" sz="2475" dirty="0">
                <a:solidFill>
                  <a:srgbClr val="A86300"/>
                </a:solidFill>
                <a:effectLst>
                  <a:outerShdw dist="38100" dir="5400000" algn="t" rotWithShape="0">
                    <a:sysClr val="window" lastClr="FFFFFF">
                      <a:alpha val="40000"/>
                    </a:sysClr>
                  </a:outerShdw>
                </a:effectLst>
              </a:endParaRPr>
            </a:p>
          </p:txBody>
        </p:sp>
        <p:sp>
          <p:nvSpPr>
            <p:cNvPr id="43" name="MH_Other_23">
              <a:extLst>
                <a:ext uri="{FF2B5EF4-FFF2-40B4-BE49-F238E27FC236}">
                  <a16:creationId xmlns="" xmlns:a16="http://schemas.microsoft.com/office/drawing/2014/main" id="{EF0A520E-C1C7-4EF5-B410-09966CBFD15C}"/>
                </a:ext>
              </a:extLst>
            </p:cNvPr>
            <p:cNvSpPr txBox="1"/>
            <p:nvPr>
              <p:custDataLst>
                <p:tags r:id="rId30"/>
              </p:custDataLst>
            </p:nvPr>
          </p:nvSpPr>
          <p:spPr>
            <a:xfrm flipH="1">
              <a:off x="2656521" y="3342401"/>
              <a:ext cx="391715" cy="375047"/>
            </a:xfrm>
            <a:prstGeom prst="rect">
              <a:avLst/>
            </a:prstGeom>
            <a:noFill/>
          </p:spPr>
          <p:txBody>
            <a:bodyPr lIns="0" tIns="0" rIns="0" bIns="0" anchor="ctr"/>
            <a:lstStyle>
              <a:defPPr>
                <a:defRPr lang="en-US"/>
              </a:defPPr>
              <a:lvl1pPr marR="0" lvl="0" indent="0" algn="ctr" fontAlgn="auto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4000" b="1" i="0" u="none" strike="noStrike" kern="0" cap="none" spc="0" normalizeH="0" baseline="0">
                  <a:ln w="18415" cmpd="sng">
                    <a:noFill/>
                    <a:prstDash val="solid"/>
                  </a:ln>
                  <a:solidFill>
                    <a:schemeClr val="bg1"/>
                  </a:solidFill>
                  <a:uLnTx/>
                  <a:uFillTx/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eaLnBrk="1" hangingPunct="1">
                <a:lnSpc>
                  <a:spcPct val="100000"/>
                </a:lnSpc>
                <a:defRPr/>
              </a:pPr>
              <a:r>
                <a:rPr lang="en-US" altLang="zh-CN" sz="2475" dirty="0">
                  <a:solidFill>
                    <a:srgbClr val="A86300"/>
                  </a:solidFill>
                  <a:effectLst>
                    <a:outerShdw dist="38100" dir="5400000" algn="t" rotWithShape="0">
                      <a:sysClr val="window" lastClr="FFFFFF">
                        <a:alpha val="40000"/>
                      </a:sysClr>
                    </a:outerShdw>
                  </a:effectLst>
                </a:rPr>
                <a:t>03</a:t>
              </a:r>
              <a:endParaRPr lang="zh-CN" altLang="en-US" sz="2475" dirty="0">
                <a:solidFill>
                  <a:srgbClr val="A86300"/>
                </a:solidFill>
                <a:effectLst>
                  <a:outerShdw dist="38100" dir="5400000" algn="t" rotWithShape="0">
                    <a:sysClr val="window" lastClr="FFFFFF">
                      <a:alpha val="40000"/>
                    </a:sysClr>
                  </a:outerShdw>
                </a:effectLst>
              </a:endParaRPr>
            </a:p>
          </p:txBody>
        </p:sp>
        <p:sp>
          <p:nvSpPr>
            <p:cNvPr id="44" name="MH_Other_24">
              <a:extLst>
                <a:ext uri="{FF2B5EF4-FFF2-40B4-BE49-F238E27FC236}">
                  <a16:creationId xmlns="" xmlns:a16="http://schemas.microsoft.com/office/drawing/2014/main" id="{25D4073E-6E92-444F-B4F2-D6CFD0C3CDE2}"/>
                </a:ext>
              </a:extLst>
            </p:cNvPr>
            <p:cNvSpPr txBox="1"/>
            <p:nvPr>
              <p:custDataLst>
                <p:tags r:id="rId31"/>
              </p:custDataLst>
            </p:nvPr>
          </p:nvSpPr>
          <p:spPr>
            <a:xfrm flipH="1">
              <a:off x="2656521" y="4110355"/>
              <a:ext cx="391715" cy="375047"/>
            </a:xfrm>
            <a:prstGeom prst="rect">
              <a:avLst/>
            </a:prstGeom>
            <a:noFill/>
          </p:spPr>
          <p:txBody>
            <a:bodyPr lIns="0" tIns="0" rIns="0" bIns="0" anchor="ctr"/>
            <a:lstStyle>
              <a:defPPr>
                <a:defRPr lang="en-US"/>
              </a:defPPr>
              <a:lvl1pPr marR="0" lvl="0" indent="0" algn="ctr" fontAlgn="auto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4000" b="1" i="0" u="none" strike="noStrike" kern="0" cap="none" spc="0" normalizeH="0" baseline="0">
                  <a:ln w="18415" cmpd="sng">
                    <a:noFill/>
                    <a:prstDash val="solid"/>
                  </a:ln>
                  <a:solidFill>
                    <a:schemeClr val="bg1"/>
                  </a:solidFill>
                  <a:uLnTx/>
                  <a:uFillTx/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eaLnBrk="1" hangingPunct="1">
                <a:lnSpc>
                  <a:spcPct val="100000"/>
                </a:lnSpc>
                <a:defRPr/>
              </a:pPr>
              <a:r>
                <a:rPr lang="en-US" altLang="zh-CN" sz="2475" dirty="0">
                  <a:solidFill>
                    <a:srgbClr val="A86300"/>
                  </a:solidFill>
                  <a:effectLst>
                    <a:outerShdw dist="38100" dir="5400000" algn="t" rotWithShape="0">
                      <a:sysClr val="window" lastClr="FFFFFF">
                        <a:alpha val="40000"/>
                      </a:sysClr>
                    </a:outerShdw>
                  </a:effectLst>
                </a:rPr>
                <a:t>04</a:t>
              </a:r>
              <a:endParaRPr lang="zh-CN" altLang="en-US" sz="2475" dirty="0">
                <a:solidFill>
                  <a:srgbClr val="A86300"/>
                </a:solidFill>
                <a:effectLst>
                  <a:outerShdw dist="38100" dir="5400000" algn="t" rotWithShape="0">
                    <a:sysClr val="window" lastClr="FFFFFF">
                      <a:alpha val="40000"/>
                    </a:sysClr>
                  </a:outerShdw>
                </a:effectLst>
              </a:endParaRPr>
            </a:p>
          </p:txBody>
        </p:sp>
        <p:sp>
          <p:nvSpPr>
            <p:cNvPr id="45" name="MH_Other_25">
              <a:extLst>
                <a:ext uri="{FF2B5EF4-FFF2-40B4-BE49-F238E27FC236}">
                  <a16:creationId xmlns="" xmlns:a16="http://schemas.microsoft.com/office/drawing/2014/main" id="{91D65C1E-43D6-48BD-B82E-7A27F966EE19}"/>
                </a:ext>
              </a:extLst>
            </p:cNvPr>
            <p:cNvSpPr/>
            <p:nvPr>
              <p:custDataLst>
                <p:tags r:id="rId32"/>
              </p:custDataLst>
            </p:nvPr>
          </p:nvSpPr>
          <p:spPr>
            <a:xfrm flipH="1">
              <a:off x="3136868" y="3717175"/>
              <a:ext cx="102602" cy="75233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 sz="1013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46" name="MH_Other_26">
              <a:extLst>
                <a:ext uri="{FF2B5EF4-FFF2-40B4-BE49-F238E27FC236}">
                  <a16:creationId xmlns="" xmlns:a16="http://schemas.microsoft.com/office/drawing/2014/main" id="{57CDF608-1918-4DD7-8C61-257FF6FE67B0}"/>
                </a:ext>
              </a:extLst>
            </p:cNvPr>
            <p:cNvSpPr/>
            <p:nvPr>
              <p:custDataLst>
                <p:tags r:id="rId33"/>
              </p:custDataLst>
            </p:nvPr>
          </p:nvSpPr>
          <p:spPr>
            <a:xfrm flipH="1">
              <a:off x="905113" y="3717175"/>
              <a:ext cx="102602" cy="75233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 sz="1013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47" name="MH_Other_27">
              <a:extLst>
                <a:ext uri="{FF2B5EF4-FFF2-40B4-BE49-F238E27FC236}">
                  <a16:creationId xmlns="" xmlns:a16="http://schemas.microsoft.com/office/drawing/2014/main" id="{76D6E9A4-3D99-4FBA-BB06-A0EBD7A6A97A}"/>
                </a:ext>
              </a:extLst>
            </p:cNvPr>
            <p:cNvSpPr/>
            <p:nvPr>
              <p:custDataLst>
                <p:tags r:id="rId34"/>
              </p:custDataLst>
            </p:nvPr>
          </p:nvSpPr>
          <p:spPr>
            <a:xfrm flipH="1">
              <a:off x="3136868" y="4012693"/>
              <a:ext cx="102602" cy="75233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 sz="1013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48" name="MH_Other_28">
              <a:extLst>
                <a:ext uri="{FF2B5EF4-FFF2-40B4-BE49-F238E27FC236}">
                  <a16:creationId xmlns="" xmlns:a16="http://schemas.microsoft.com/office/drawing/2014/main" id="{0891FB1D-4312-46AD-BCF1-C07AF258F6C5}"/>
                </a:ext>
              </a:extLst>
            </p:cNvPr>
            <p:cNvSpPr/>
            <p:nvPr>
              <p:custDataLst>
                <p:tags r:id="rId35"/>
              </p:custDataLst>
            </p:nvPr>
          </p:nvSpPr>
          <p:spPr>
            <a:xfrm flipH="1">
              <a:off x="905113" y="4012693"/>
              <a:ext cx="102602" cy="75233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 sz="1013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49" name="MH_Other_29">
              <a:extLst>
                <a:ext uri="{FF2B5EF4-FFF2-40B4-BE49-F238E27FC236}">
                  <a16:creationId xmlns="" xmlns:a16="http://schemas.microsoft.com/office/drawing/2014/main" id="{FF615780-DD63-4D98-BAEB-914E10BF45FA}"/>
                </a:ext>
              </a:extLst>
            </p:cNvPr>
            <p:cNvSpPr/>
            <p:nvPr>
              <p:custDataLst>
                <p:tags r:id="rId36"/>
              </p:custDataLst>
            </p:nvPr>
          </p:nvSpPr>
          <p:spPr>
            <a:xfrm>
              <a:off x="931305" y="3766265"/>
              <a:ext cx="28575" cy="582215"/>
            </a:xfrm>
            <a:prstGeom prst="arc">
              <a:avLst/>
            </a:prstGeom>
            <a:noFill/>
            <a:ln w="38100" cap="flat" cmpd="sng" algn="ctr">
              <a:solidFill>
                <a:schemeClr val="bg1">
                  <a:lumMod val="65000"/>
                </a:schemeClr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1013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50" name="MH_Other_30">
              <a:extLst>
                <a:ext uri="{FF2B5EF4-FFF2-40B4-BE49-F238E27FC236}">
                  <a16:creationId xmlns="" xmlns:a16="http://schemas.microsoft.com/office/drawing/2014/main" id="{A23A2A14-39F1-42E9-BEA9-1A8313E37EFA}"/>
                </a:ext>
              </a:extLst>
            </p:cNvPr>
            <p:cNvSpPr/>
            <p:nvPr>
              <p:custDataLst>
                <p:tags r:id="rId37"/>
              </p:custDataLst>
            </p:nvPr>
          </p:nvSpPr>
          <p:spPr>
            <a:xfrm>
              <a:off x="3156584" y="3766265"/>
              <a:ext cx="28575" cy="582215"/>
            </a:xfrm>
            <a:prstGeom prst="arc">
              <a:avLst/>
            </a:prstGeom>
            <a:noFill/>
            <a:ln w="38100" cap="flat" cmpd="sng" algn="ctr">
              <a:solidFill>
                <a:schemeClr val="bg1">
                  <a:lumMod val="65000"/>
                </a:schemeClr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1013" kern="0">
                <a:solidFill>
                  <a:sysClr val="windowText" lastClr="000000"/>
                </a:solidFill>
                <a:latin typeface="Calibri"/>
              </a:endParaRPr>
            </a:p>
          </p:txBody>
        </p:sp>
      </p:grpSp>
      <p:cxnSp>
        <p:nvCxnSpPr>
          <p:cNvPr id="51" name="MH_Other_31">
            <a:extLst>
              <a:ext uri="{FF2B5EF4-FFF2-40B4-BE49-F238E27FC236}">
                <a16:creationId xmlns="" xmlns:a16="http://schemas.microsoft.com/office/drawing/2014/main" id="{A833D160-FF8E-422C-BF12-0A769A057875}"/>
              </a:ext>
            </a:extLst>
          </p:cNvPr>
          <p:cNvCxnSpPr/>
          <p:nvPr>
            <p:custDataLst>
              <p:tags r:id="rId3"/>
            </p:custDataLst>
          </p:nvPr>
        </p:nvCxnSpPr>
        <p:spPr>
          <a:xfrm flipH="1">
            <a:off x="22859" y="1443354"/>
            <a:ext cx="6858000" cy="0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E69D2643-3C7F-4E5A-ABFC-BBA89B185B8F}"/>
              </a:ext>
            </a:extLst>
          </p:cNvPr>
          <p:cNvSpPr/>
          <p:nvPr/>
        </p:nvSpPr>
        <p:spPr>
          <a:xfrm>
            <a:off x="3700208" y="1731922"/>
            <a:ext cx="2710843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等线" panose="02010600030101010101" pitchFamily="2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53" name="矩形 52">
            <a:extLst>
              <a:ext uri="{FF2B5EF4-FFF2-40B4-BE49-F238E27FC236}">
                <a16:creationId xmlns="" xmlns:a16="http://schemas.microsoft.com/office/drawing/2014/main" id="{156E1656-3FF7-40E0-87A9-45CC37BC8173}"/>
              </a:ext>
            </a:extLst>
          </p:cNvPr>
          <p:cNvSpPr/>
          <p:nvPr/>
        </p:nvSpPr>
        <p:spPr>
          <a:xfrm>
            <a:off x="3700208" y="2496639"/>
            <a:ext cx="2710843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等线" panose="02010600030101010101" pitchFamily="2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54" name="矩形 53">
            <a:extLst>
              <a:ext uri="{FF2B5EF4-FFF2-40B4-BE49-F238E27FC236}">
                <a16:creationId xmlns="" xmlns:a16="http://schemas.microsoft.com/office/drawing/2014/main" id="{2891C803-C99C-4CA7-B841-CF87C65981A2}"/>
              </a:ext>
            </a:extLst>
          </p:cNvPr>
          <p:cNvSpPr/>
          <p:nvPr/>
        </p:nvSpPr>
        <p:spPr>
          <a:xfrm>
            <a:off x="3700208" y="3261356"/>
            <a:ext cx="2710843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等线" panose="02010600030101010101" pitchFamily="2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55" name="矩形 54">
            <a:extLst>
              <a:ext uri="{FF2B5EF4-FFF2-40B4-BE49-F238E27FC236}">
                <a16:creationId xmlns="" xmlns:a16="http://schemas.microsoft.com/office/drawing/2014/main" id="{5DF96FA9-6A3C-4FC3-925A-1B966323AE18}"/>
              </a:ext>
            </a:extLst>
          </p:cNvPr>
          <p:cNvSpPr/>
          <p:nvPr/>
        </p:nvSpPr>
        <p:spPr>
          <a:xfrm>
            <a:off x="3700208" y="4026073"/>
            <a:ext cx="2710843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等线" panose="02010600030101010101" pitchFamily="2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</p:spTree>
    <p:extLst>
      <p:ext uri="{BB962C8B-B14F-4D97-AF65-F5344CB8AC3E}">
        <p14:creationId xmlns:p14="http://schemas.microsoft.com/office/powerpoint/2010/main" val="3889507899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556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5" grpId="0"/>
      <p:bldP spid="53" grpId="0"/>
      <p:bldP spid="54" grpId="0"/>
      <p:bldP spid="5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A_图片 15">
            <a:extLst>
              <a:ext uri="{FF2B5EF4-FFF2-40B4-BE49-F238E27FC236}">
                <a16:creationId xmlns="" xmlns:a16="http://schemas.microsoft.com/office/drawing/2014/main" id="{4E333832-2588-4D05-80C0-D945AA5A69DE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92604" y="896992"/>
            <a:ext cx="4953000" cy="4369414"/>
          </a:xfrm>
          <a:prstGeom prst="rect">
            <a:avLst/>
          </a:prstGeom>
        </p:spPr>
      </p:pic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F98685BF-3F0D-4C58-8A0D-58A55FC66B96}"/>
              </a:ext>
            </a:extLst>
          </p:cNvPr>
          <p:cNvSpPr txBox="1"/>
          <p:nvPr/>
        </p:nvSpPr>
        <p:spPr>
          <a:xfrm>
            <a:off x="479515" y="1665407"/>
            <a:ext cx="551342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solidFill>
                  <a:srgbClr val="754C24"/>
                </a:solidFill>
                <a:latin typeface="造字工房悦黑演示版常规体" pitchFamily="50" charset="-122"/>
                <a:ea typeface="造字工房悦黑演示版常规体" pitchFamily="50" charset="-122"/>
                <a:cs typeface="文泉驿微米黑" panose="020B0606030804020204" pitchFamily="34" charset="-122"/>
              </a:rPr>
              <a:t>感谢聆听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7B6B4A1C-72E3-4A1A-B7A4-24F1686107A7}"/>
              </a:ext>
            </a:extLst>
          </p:cNvPr>
          <p:cNvSpPr txBox="1"/>
          <p:nvPr/>
        </p:nvSpPr>
        <p:spPr>
          <a:xfrm>
            <a:off x="507520" y="2739369"/>
            <a:ext cx="50792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754C24"/>
                </a:solidFill>
                <a:latin typeface="造字工房悦黑演示版常规体" pitchFamily="50" charset="-122"/>
                <a:ea typeface="造字工房悦黑演示版常规体" pitchFamily="50" charset="-122"/>
                <a:cs typeface="文泉驿微米黑" panose="020B0606030804020204" pitchFamily="34" charset="-122"/>
              </a:rPr>
              <a:t>BUSINESS POWERPOINT TEMPLATE</a:t>
            </a:r>
            <a:endParaRPr lang="zh-CN" altLang="en-US" sz="2400" dirty="0">
              <a:solidFill>
                <a:srgbClr val="754C24"/>
              </a:solidFill>
              <a:latin typeface="造字工房悦黑演示版常规体" pitchFamily="50" charset="-122"/>
              <a:ea typeface="造字工房悦黑演示版常规体" pitchFamily="50" charset="-122"/>
              <a:cs typeface="文泉驿微米黑" panose="020B0606030804020204" pitchFamily="34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21EF333B-5277-48E4-9139-91AF9988CDFB}"/>
              </a:ext>
            </a:extLst>
          </p:cNvPr>
          <p:cNvSpPr txBox="1"/>
          <p:nvPr/>
        </p:nvSpPr>
        <p:spPr>
          <a:xfrm>
            <a:off x="-55598" y="-180432"/>
            <a:ext cx="72958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dirty="0">
                <a:solidFill>
                  <a:srgbClr val="FDF2C2"/>
                </a:solidFill>
                <a:latin typeface="+mn-ea"/>
                <a:cs typeface="文泉驿微米黑" panose="020B0606030804020204" pitchFamily="34" charset="-122"/>
              </a:rPr>
              <a:t>Best Summary</a:t>
            </a:r>
            <a:endParaRPr lang="zh-CN" altLang="en-US" sz="7200" b="1" dirty="0">
              <a:solidFill>
                <a:srgbClr val="FDF2C2"/>
              </a:solidFill>
              <a:latin typeface="+mn-ea"/>
              <a:cs typeface="文泉驿微米黑" panose="020B0606030804020204" pitchFamily="34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E431BEBB-2C56-4AD1-BB0B-499B0D62B154}"/>
              </a:ext>
            </a:extLst>
          </p:cNvPr>
          <p:cNvSpPr txBox="1"/>
          <p:nvPr/>
        </p:nvSpPr>
        <p:spPr>
          <a:xfrm>
            <a:off x="526570" y="3089435"/>
            <a:ext cx="46502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solidFill>
                  <a:srgbClr val="754C24"/>
                </a:solidFill>
                <a:latin typeface="造字工房悦黑演示版常规体" pitchFamily="50" charset="-122"/>
                <a:ea typeface="造字工房悦黑演示版常规体" pitchFamily="50" charset="-122"/>
                <a:cs typeface="文泉驿微米黑" panose="020B0606030804020204" pitchFamily="34" charset="-122"/>
              </a:rPr>
              <a:t>Work report </a:t>
            </a:r>
            <a:r>
              <a:rPr lang="zh-CN" altLang="en-US" sz="1200" b="1" dirty="0">
                <a:solidFill>
                  <a:srgbClr val="754C24"/>
                </a:solidFill>
                <a:latin typeface="造字工房悦黑演示版常规体" pitchFamily="50" charset="-122"/>
                <a:ea typeface="造字工房悦黑演示版常规体" pitchFamily="50" charset="-122"/>
                <a:cs typeface="文泉驿微米黑" panose="020B0606030804020204" pitchFamily="34" charset="-122"/>
              </a:rPr>
              <a:t>，</a:t>
            </a:r>
            <a:r>
              <a:rPr lang="en-US" altLang="zh-CN" sz="1200" b="1" dirty="0">
                <a:solidFill>
                  <a:srgbClr val="754C24"/>
                </a:solidFill>
                <a:latin typeface="造字工房悦黑演示版常规体" pitchFamily="50" charset="-122"/>
                <a:ea typeface="造字工房悦黑演示版常规体" pitchFamily="50" charset="-122"/>
                <a:cs typeface="文泉驿微米黑" panose="020B0606030804020204" pitchFamily="34" charset="-122"/>
              </a:rPr>
              <a:t>Job summary</a:t>
            </a:r>
            <a:r>
              <a:rPr lang="zh-CN" altLang="en-US" sz="1200" b="1" dirty="0">
                <a:solidFill>
                  <a:srgbClr val="754C24"/>
                </a:solidFill>
                <a:latin typeface="造字工房悦黑演示版常规体" pitchFamily="50" charset="-122"/>
                <a:ea typeface="造字工房悦黑演示版常规体" pitchFamily="50" charset="-122"/>
                <a:cs typeface="文泉驿微米黑" panose="020B0606030804020204" pitchFamily="34" charset="-122"/>
              </a:rPr>
              <a:t>，</a:t>
            </a:r>
            <a:r>
              <a:rPr lang="en-US" altLang="zh-CN" sz="1200" b="1" dirty="0">
                <a:solidFill>
                  <a:srgbClr val="754C24"/>
                </a:solidFill>
                <a:latin typeface="造字工房悦黑演示版常规体" pitchFamily="50" charset="-122"/>
                <a:ea typeface="造字工房悦黑演示版常规体" pitchFamily="50" charset="-122"/>
                <a:cs typeface="文泉驿微米黑" panose="020B0606030804020204" pitchFamily="34" charset="-122"/>
              </a:rPr>
              <a:t> Courseware</a:t>
            </a:r>
            <a:r>
              <a:rPr lang="zh-CN" altLang="en-US" sz="1200" b="1" dirty="0">
                <a:solidFill>
                  <a:srgbClr val="754C24"/>
                </a:solidFill>
                <a:latin typeface="造字工房悦黑演示版常规体" pitchFamily="50" charset="-122"/>
                <a:ea typeface="造字工房悦黑演示版常规体" pitchFamily="50" charset="-122"/>
                <a:cs typeface="文泉驿微米黑" panose="020B0606030804020204" pitchFamily="34" charset="-122"/>
              </a:rPr>
              <a:t>，</a:t>
            </a:r>
            <a:r>
              <a:rPr lang="en-US" altLang="zh-CN" sz="1200" b="1" dirty="0">
                <a:solidFill>
                  <a:srgbClr val="754C24"/>
                </a:solidFill>
                <a:latin typeface="造字工房悦黑演示版常规体" pitchFamily="50" charset="-122"/>
                <a:ea typeface="造字工房悦黑演示版常规体" pitchFamily="50" charset="-122"/>
                <a:cs typeface="文泉驿微米黑" panose="020B0606030804020204" pitchFamily="34" charset="-122"/>
              </a:rPr>
              <a:t>Teacher practice</a:t>
            </a:r>
            <a:endParaRPr lang="zh-CN" altLang="en-US" sz="1200" b="1" dirty="0">
              <a:solidFill>
                <a:srgbClr val="754C24"/>
              </a:solidFill>
              <a:latin typeface="造字工房悦黑演示版常规体" pitchFamily="50" charset="-122"/>
              <a:ea typeface="造字工房悦黑演示版常规体" pitchFamily="50" charset="-122"/>
              <a:cs typeface="文泉驿微米黑" panose="020B0606030804020204" pitchFamily="34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A4EA3D53-DD4D-4EBF-A965-14E1ABF4980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114" t="90522" b="291"/>
          <a:stretch/>
        </p:blipFill>
        <p:spPr>
          <a:xfrm>
            <a:off x="22859" y="963667"/>
            <a:ext cx="227837" cy="4036451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C2B12B35-943F-451F-99E9-65357859C7F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281" t="90522" b="680"/>
          <a:stretch/>
        </p:blipFill>
        <p:spPr>
          <a:xfrm rot="5400000">
            <a:off x="2126785" y="2887283"/>
            <a:ext cx="226606" cy="4191383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111F1669-3762-4947-9111-9186631C82E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114" t="90522" b="291"/>
          <a:stretch/>
        </p:blipFill>
        <p:spPr>
          <a:xfrm>
            <a:off x="8878063" y="177800"/>
            <a:ext cx="227837" cy="2130425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="" xmlns:a16="http://schemas.microsoft.com/office/drawing/2014/main" id="{26A4DCF9-BAEE-4147-BFD0-0F73F4BB74B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281" t="90522" b="680"/>
          <a:stretch/>
        </p:blipFill>
        <p:spPr>
          <a:xfrm rot="5400000">
            <a:off x="7527653" y="-1209049"/>
            <a:ext cx="226606" cy="2736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5229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150"/>
                            </p:stCondLst>
                            <p:childTnLst>
                              <p:par>
                                <p:cTn id="3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88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681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797762" y="322440"/>
            <a:ext cx="1548476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800">
              <a:lnSpc>
                <a:spcPct val="120000"/>
              </a:lnSpc>
              <a:spcBef>
                <a:spcPct val="0"/>
              </a:spcBef>
            </a:pP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使用字体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3607463" y="603331"/>
            <a:ext cx="269438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5211519" y="603331"/>
            <a:ext cx="269438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171504" y="1095009"/>
            <a:ext cx="12124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字体名称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165344" y="1531067"/>
            <a:ext cx="11292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383972" y="1572419"/>
            <a:ext cx="473528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5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http://www.ypppt.com/article/2017/4252.html</a:t>
            </a:r>
            <a:endParaRPr lang="zh-CN" altLang="en-US" sz="15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826130" y="1140715"/>
            <a:ext cx="267885" cy="267885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5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5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9129" y="1078600"/>
            <a:ext cx="3048264" cy="493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968855"/>
      </p:ext>
    </p:extLst>
  </p:cSld>
  <p:clrMapOvr>
    <a:masterClrMapping/>
  </p:clrMapOvr>
  <p:transition spd="slow">
    <p:comb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defTabSz="685800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685800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8590773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AD22ED2C-BBCC-43E3-8CEA-3D3F053964EC}"/>
              </a:ext>
            </a:extLst>
          </p:cNvPr>
          <p:cNvSpPr/>
          <p:nvPr/>
        </p:nvSpPr>
        <p:spPr>
          <a:xfrm>
            <a:off x="1788160" y="1530350"/>
            <a:ext cx="6671175" cy="2082800"/>
          </a:xfrm>
          <a:prstGeom prst="rect">
            <a:avLst/>
          </a:prstGeom>
          <a:gradFill flip="none" rotWithShape="1">
            <a:gsLst>
              <a:gs pos="0">
                <a:srgbClr val="F9D172"/>
              </a:gs>
              <a:gs pos="50000">
                <a:schemeClr val="bg1"/>
              </a:gs>
            </a:gsLst>
            <a:lin ang="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ABA76AA5-DEBD-4D4F-9D2B-B76FA155F87E}"/>
              </a:ext>
            </a:extLst>
          </p:cNvPr>
          <p:cNvGrpSpPr/>
          <p:nvPr/>
        </p:nvGrpSpPr>
        <p:grpSpPr>
          <a:xfrm>
            <a:off x="-102000" y="-699770"/>
            <a:ext cx="5361942" cy="5477510"/>
            <a:chOff x="-102000" y="-699770"/>
            <a:chExt cx="5361942" cy="5477510"/>
          </a:xfrm>
        </p:grpSpPr>
        <p:pic>
          <p:nvPicPr>
            <p:cNvPr id="4" name="图片 3">
              <a:extLst>
                <a:ext uri="{FF2B5EF4-FFF2-40B4-BE49-F238E27FC236}">
                  <a16:creationId xmlns="" xmlns:a16="http://schemas.microsoft.com/office/drawing/2014/main" id="{FCC81495-36AD-4DF0-9A1F-FA145EA3C55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harpenSoften amount="-25000"/>
                      </a14:imgEffect>
                      <a14:imgEffect>
                        <a14:colorTemperature colorTemp="59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02000" y="-699770"/>
              <a:ext cx="5361942" cy="5477510"/>
            </a:xfrm>
            <a:prstGeom prst="rect">
              <a:avLst/>
            </a:prstGeom>
          </p:spPr>
        </p:pic>
        <p:pic>
          <p:nvPicPr>
            <p:cNvPr id="14" name="图片 13">
              <a:extLst>
                <a:ext uri="{FF2B5EF4-FFF2-40B4-BE49-F238E27FC236}">
                  <a16:creationId xmlns="" xmlns:a16="http://schemas.microsoft.com/office/drawing/2014/main" id="{B0718EA3-9C17-45B5-ACBE-BA9C3F3E87D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13709" y="538159"/>
              <a:ext cx="3150735" cy="3685013"/>
            </a:xfrm>
            <a:prstGeom prst="rect">
              <a:avLst/>
            </a:prstGeom>
          </p:spPr>
        </p:pic>
      </p:grp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2DD9E607-9AA6-4F70-9597-3F438D29E2CB}"/>
              </a:ext>
            </a:extLst>
          </p:cNvPr>
          <p:cNvSpPr txBox="1"/>
          <p:nvPr/>
        </p:nvSpPr>
        <p:spPr>
          <a:xfrm>
            <a:off x="5253877" y="1752193"/>
            <a:ext cx="29305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sz="2000" dirty="0">
                <a:solidFill>
                  <a:srgbClr val="754C24"/>
                </a:solidFill>
                <a:latin typeface="Impact" panose="020B0806030902050204" pitchFamily="34" charset="0"/>
                <a:ea typeface="造字工房悦黑演示版常规体" pitchFamily="50" charset="-122"/>
                <a:cs typeface="文泉驿微米黑" panose="020B0606030804020204" pitchFamily="34" charset="-122"/>
              </a:rPr>
              <a:t>01</a:t>
            </a:r>
            <a:r>
              <a:rPr lang="zh-CN" altLang="en-US" sz="2000" dirty="0">
                <a:solidFill>
                  <a:srgbClr val="754C24"/>
                </a:solidFill>
                <a:latin typeface="Impact" panose="020B0806030902050204" pitchFamily="34" charset="0"/>
                <a:ea typeface="造字工房悦黑演示版常规体" pitchFamily="50" charset="-122"/>
                <a:cs typeface="文泉驿微米黑" panose="020B0606030804020204" pitchFamily="34" charset="-122"/>
              </a:rPr>
              <a:t>   </a:t>
            </a:r>
            <a:r>
              <a:rPr lang="zh-CN" altLang="en-US" sz="2000" dirty="0">
                <a:solidFill>
                  <a:srgbClr val="754C24"/>
                </a:solidFill>
                <a:latin typeface="造字工房悦黑演示版常规体" pitchFamily="50" charset="-122"/>
                <a:ea typeface="造字工房悦黑演示版常规体" pitchFamily="50" charset="-122"/>
                <a:cs typeface="文泉驿微米黑" panose="020B0606030804020204" pitchFamily="34" charset="-122"/>
              </a:rPr>
              <a:t>点击此处添加标题</a:t>
            </a:r>
          </a:p>
        </p:txBody>
      </p:sp>
      <p:pic>
        <p:nvPicPr>
          <p:cNvPr id="8" name="PA_图片 40">
            <a:extLst>
              <a:ext uri="{FF2B5EF4-FFF2-40B4-BE49-F238E27FC236}">
                <a16:creationId xmlns="" xmlns:a16="http://schemas.microsoft.com/office/drawing/2014/main" id="{0FCC0D6E-7088-44FB-9557-D16FA7AB4378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3363" y="1753178"/>
            <a:ext cx="680514" cy="521361"/>
          </a:xfrm>
          <a:prstGeom prst="rect">
            <a:avLst/>
          </a:prstGeom>
        </p:spPr>
      </p:pic>
      <p:cxnSp>
        <p:nvCxnSpPr>
          <p:cNvPr id="10" name="PA_直接连接符 43">
            <a:extLst>
              <a:ext uri="{FF2B5EF4-FFF2-40B4-BE49-F238E27FC236}">
                <a16:creationId xmlns="" xmlns:a16="http://schemas.microsoft.com/office/drawing/2014/main" id="{FC4653B1-60E0-48B0-850B-CB5518F256DD}"/>
              </a:ext>
            </a:extLst>
          </p:cNvPr>
          <p:cNvCxnSpPr>
            <a:cxnSpLocks/>
          </p:cNvCxnSpPr>
          <p:nvPr>
            <p:custDataLst>
              <p:tags r:id="rId3"/>
            </p:custDataLst>
          </p:nvPr>
        </p:nvCxnSpPr>
        <p:spPr>
          <a:xfrm>
            <a:off x="5244351" y="2141096"/>
            <a:ext cx="2669375" cy="0"/>
          </a:xfrm>
          <a:prstGeom prst="line">
            <a:avLst/>
          </a:prstGeom>
          <a:ln w="12700">
            <a:solidFill>
              <a:srgbClr val="754C2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5CC387C8-53B1-4EC3-954A-0BDEBC489D0E}"/>
              </a:ext>
            </a:extLst>
          </p:cNvPr>
          <p:cNvSpPr txBox="1"/>
          <p:nvPr/>
        </p:nvSpPr>
        <p:spPr>
          <a:xfrm>
            <a:off x="5507781" y="2148296"/>
            <a:ext cx="226587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200" b="1" dirty="0">
                <a:solidFill>
                  <a:srgbClr val="754C2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文泉驿微米黑" panose="020B0606030804020204" pitchFamily="34" charset="-122"/>
              </a:rPr>
              <a:t>点击此处添加文本</a:t>
            </a:r>
            <a:endParaRPr lang="en-US" altLang="zh-CN" sz="1200" b="1" dirty="0">
              <a:solidFill>
                <a:srgbClr val="754C24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文泉驿微米黑" panose="020B06060308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200" b="1" dirty="0">
                <a:solidFill>
                  <a:srgbClr val="754C2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文泉驿微米黑" panose="020B0606030804020204" pitchFamily="34" charset="-122"/>
              </a:rPr>
              <a:t>点击此处添加文本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200" b="1" dirty="0">
                <a:solidFill>
                  <a:srgbClr val="754C2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文泉驿微米黑" panose="020B0606030804020204" pitchFamily="34" charset="-122"/>
              </a:rPr>
              <a:t>点击此处添加文本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200" b="1" dirty="0">
                <a:solidFill>
                  <a:srgbClr val="754C2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文泉驿微米黑" panose="020B0606030804020204" pitchFamily="34" charset="-122"/>
              </a:rPr>
              <a:t>点击此处添加文本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zh-CN" altLang="en-US" sz="1200" b="1" dirty="0">
              <a:solidFill>
                <a:srgbClr val="754C24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文泉驿微米黑" panose="020B0606030804020204" pitchFamily="34" charset="-122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17E44412-1ACC-43DE-A74F-C897E13A39B5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114" t="90522" b="291"/>
          <a:stretch/>
        </p:blipFill>
        <p:spPr>
          <a:xfrm>
            <a:off x="8878063" y="163287"/>
            <a:ext cx="227837" cy="889000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906D72A5-3107-4BFB-B2BD-9527C3952801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281" t="90522" b="680"/>
          <a:stretch/>
        </p:blipFill>
        <p:spPr>
          <a:xfrm rot="5400000">
            <a:off x="7999821" y="-729987"/>
            <a:ext cx="226606" cy="1778728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="" xmlns:a16="http://schemas.microsoft.com/office/drawing/2014/main" id="{79874C59-4054-46EE-91A9-1F17C4E507FD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114" t="90522" b="291"/>
          <a:stretch/>
        </p:blipFill>
        <p:spPr>
          <a:xfrm flipV="1">
            <a:off x="8878063" y="4104271"/>
            <a:ext cx="227837" cy="889000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="" xmlns:a16="http://schemas.microsoft.com/office/drawing/2014/main" id="{5F9F1747-BC0E-4F7A-9F00-855F8601ACBA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281" t="90522" b="680"/>
          <a:stretch/>
        </p:blipFill>
        <p:spPr>
          <a:xfrm rot="16200000" flipV="1">
            <a:off x="7999821" y="4107817"/>
            <a:ext cx="226606" cy="1778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218497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5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95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450"/>
                            </p:stCondLst>
                            <p:childTnLst>
                              <p:par>
                                <p:cTn id="5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950"/>
                            </p:stCondLst>
                            <p:childTnLst>
                              <p:par>
                                <p:cTn id="5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450"/>
                            </p:stCondLst>
                            <p:childTnLst>
                              <p:par>
                                <p:cTn id="62" presetID="2" presetClass="entr" presetSubtype="4" fill="hold" grpId="0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7" grpId="0"/>
      <p:bldP spid="11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A5C2E735-CF2E-4CCA-AB94-E13440FFE300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5328580" y="4287415"/>
            <a:ext cx="1225402" cy="731583"/>
          </a:xfrm>
          <a:prstGeom prst="rect">
            <a:avLst/>
          </a:prstGeom>
        </p:spPr>
      </p:pic>
      <p:cxnSp>
        <p:nvCxnSpPr>
          <p:cNvPr id="18" name="MH_Other_1">
            <a:extLst>
              <a:ext uri="{FF2B5EF4-FFF2-40B4-BE49-F238E27FC236}">
                <a16:creationId xmlns="" xmlns:a16="http://schemas.microsoft.com/office/drawing/2014/main" id="{8D748CE2-93BE-44E1-B052-152B8AC8389B}"/>
              </a:ext>
            </a:extLst>
          </p:cNvPr>
          <p:cNvCxnSpPr/>
          <p:nvPr>
            <p:custDataLst>
              <p:tags r:id="rId2"/>
            </p:custDataLst>
          </p:nvPr>
        </p:nvCxnSpPr>
        <p:spPr bwMode="auto">
          <a:xfrm>
            <a:off x="1943992" y="2636067"/>
            <a:ext cx="1161000" cy="0"/>
          </a:xfrm>
          <a:prstGeom prst="line">
            <a:avLst/>
          </a:prstGeom>
          <a:solidFill>
            <a:srgbClr val="49ACC1"/>
          </a:solidFill>
          <a:ln w="12700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MH_Other_2">
            <a:extLst>
              <a:ext uri="{FF2B5EF4-FFF2-40B4-BE49-F238E27FC236}">
                <a16:creationId xmlns="" xmlns:a16="http://schemas.microsoft.com/office/drawing/2014/main" id="{29AB64F2-91E9-4631-9C27-0521BFE79C5C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 rot="18925946">
            <a:off x="2166042" y="2707265"/>
            <a:ext cx="609008" cy="456756"/>
          </a:xfrm>
          <a:prstGeom prst="notchedRightArrow">
            <a:avLst>
              <a:gd name="adj1" fmla="val 46829"/>
              <a:gd name="adj2" fmla="val 50000"/>
            </a:avLst>
          </a:prstGeom>
          <a:blipFill>
            <a:blip r:embed="rId21"/>
            <a:stretch>
              <a:fillRect/>
            </a:stretch>
          </a:blip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dirty="0">
                <a:solidFill>
                  <a:srgbClr val="FEFFFF"/>
                </a:solidFill>
              </a:rPr>
              <a:t>A</a:t>
            </a:r>
            <a:endParaRPr lang="zh-CN" altLang="en-US" sz="1350" dirty="0">
              <a:solidFill>
                <a:srgbClr val="FEFFFF"/>
              </a:solidFill>
            </a:endParaRPr>
          </a:p>
        </p:txBody>
      </p:sp>
      <p:sp>
        <p:nvSpPr>
          <p:cNvPr id="20" name="MH_SubTitle_1">
            <a:extLst>
              <a:ext uri="{FF2B5EF4-FFF2-40B4-BE49-F238E27FC236}">
                <a16:creationId xmlns="" xmlns:a16="http://schemas.microsoft.com/office/drawing/2014/main" id="{60A0C943-D4DE-4037-A78A-C15536220D02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1943992" y="1678254"/>
            <a:ext cx="1161000" cy="880002"/>
          </a:xfrm>
          <a:prstGeom prst="rect">
            <a:avLst/>
          </a:prstGeom>
          <a:blipFill>
            <a:blip r:embed="rId2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zh-CN" altLang="en-US" sz="1350" dirty="0">
                <a:solidFill>
                  <a:srgbClr val="FEFFFF"/>
                </a:solidFill>
              </a:rPr>
              <a:t>点击此处</a:t>
            </a:r>
            <a:endParaRPr lang="en-US" altLang="zh-CN" sz="1350" dirty="0">
              <a:solidFill>
                <a:srgbClr val="FEFFFF"/>
              </a:solidFill>
            </a:endParaRPr>
          </a:p>
          <a:p>
            <a:pPr algn="ctr"/>
            <a:r>
              <a:rPr lang="zh-CN" altLang="en-US" sz="1350" dirty="0">
                <a:solidFill>
                  <a:srgbClr val="FEFFFF"/>
                </a:solidFill>
              </a:rPr>
              <a:t>添加文本</a:t>
            </a:r>
          </a:p>
        </p:txBody>
      </p:sp>
      <p:cxnSp>
        <p:nvCxnSpPr>
          <p:cNvPr id="21" name="MH_Other_3">
            <a:extLst>
              <a:ext uri="{FF2B5EF4-FFF2-40B4-BE49-F238E27FC236}">
                <a16:creationId xmlns="" xmlns:a16="http://schemas.microsoft.com/office/drawing/2014/main" id="{3F7A0CA5-2138-4F54-AD6B-6C41E1EAFB6A}"/>
              </a:ext>
            </a:extLst>
          </p:cNvPr>
          <p:cNvCxnSpPr/>
          <p:nvPr>
            <p:custDataLst>
              <p:tags r:id="rId5"/>
            </p:custDataLst>
          </p:nvPr>
        </p:nvCxnSpPr>
        <p:spPr bwMode="auto">
          <a:xfrm>
            <a:off x="3991500" y="2636067"/>
            <a:ext cx="1161000" cy="0"/>
          </a:xfrm>
          <a:prstGeom prst="line">
            <a:avLst/>
          </a:prstGeom>
          <a:solidFill>
            <a:srgbClr val="BAD328"/>
          </a:solidFill>
          <a:ln w="12700"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MH_Other_4">
            <a:extLst>
              <a:ext uri="{FF2B5EF4-FFF2-40B4-BE49-F238E27FC236}">
                <a16:creationId xmlns="" xmlns:a16="http://schemas.microsoft.com/office/drawing/2014/main" id="{ED951701-3D04-4B78-854B-75C142F603D3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 rot="18925946">
            <a:off x="4213551" y="2707265"/>
            <a:ext cx="609008" cy="456756"/>
          </a:xfrm>
          <a:prstGeom prst="notchedRightArrow">
            <a:avLst>
              <a:gd name="adj1" fmla="val 46829"/>
              <a:gd name="adj2" fmla="val 50000"/>
            </a:avLst>
          </a:prstGeom>
          <a:blipFill>
            <a:blip r:embed="rId21"/>
            <a:stretch>
              <a:fillRect/>
            </a:stretch>
          </a:blip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dirty="0">
                <a:solidFill>
                  <a:srgbClr val="FEFFFF"/>
                </a:solidFill>
              </a:rPr>
              <a:t>B</a:t>
            </a:r>
            <a:endParaRPr lang="zh-CN" altLang="en-US" sz="1350" dirty="0">
              <a:solidFill>
                <a:srgbClr val="FEFFFF"/>
              </a:solidFill>
            </a:endParaRPr>
          </a:p>
        </p:txBody>
      </p:sp>
      <p:sp>
        <p:nvSpPr>
          <p:cNvPr id="23" name="MH_SubTitle_2">
            <a:extLst>
              <a:ext uri="{FF2B5EF4-FFF2-40B4-BE49-F238E27FC236}">
                <a16:creationId xmlns="" xmlns:a16="http://schemas.microsoft.com/office/drawing/2014/main" id="{30B1187B-E52F-4476-94ED-0C14E1FC89FB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3991500" y="1678254"/>
            <a:ext cx="1161000" cy="880002"/>
          </a:xfrm>
          <a:prstGeom prst="rect">
            <a:avLst/>
          </a:prstGeom>
          <a:blipFill>
            <a:blip r:embed="rId2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zh-CN" altLang="en-US" sz="1350" dirty="0">
                <a:solidFill>
                  <a:srgbClr val="FEFFFF"/>
                </a:solidFill>
              </a:rPr>
              <a:t>点击此处</a:t>
            </a:r>
            <a:endParaRPr lang="en-US" altLang="zh-CN" sz="1350" dirty="0">
              <a:solidFill>
                <a:srgbClr val="FEFFFF"/>
              </a:solidFill>
            </a:endParaRPr>
          </a:p>
          <a:p>
            <a:pPr algn="ctr"/>
            <a:r>
              <a:rPr lang="zh-CN" altLang="en-US" sz="1350" dirty="0">
                <a:solidFill>
                  <a:srgbClr val="FEFFFF"/>
                </a:solidFill>
              </a:rPr>
              <a:t>添加文本</a:t>
            </a:r>
          </a:p>
        </p:txBody>
      </p:sp>
      <p:cxnSp>
        <p:nvCxnSpPr>
          <p:cNvPr id="24" name="MH_Other_5">
            <a:extLst>
              <a:ext uri="{FF2B5EF4-FFF2-40B4-BE49-F238E27FC236}">
                <a16:creationId xmlns="" xmlns:a16="http://schemas.microsoft.com/office/drawing/2014/main" id="{42AD332D-8F06-4124-9DDA-A15684DE05E9}"/>
              </a:ext>
            </a:extLst>
          </p:cNvPr>
          <p:cNvCxnSpPr/>
          <p:nvPr>
            <p:custDataLst>
              <p:tags r:id="rId8"/>
            </p:custDataLst>
          </p:nvPr>
        </p:nvCxnSpPr>
        <p:spPr bwMode="auto">
          <a:xfrm>
            <a:off x="6039007" y="2636067"/>
            <a:ext cx="1161000" cy="0"/>
          </a:xfrm>
          <a:prstGeom prst="line">
            <a:avLst/>
          </a:prstGeom>
          <a:solidFill>
            <a:srgbClr val="40C2A2"/>
          </a:solidFill>
          <a:ln w="12700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MH_Other_6">
            <a:extLst>
              <a:ext uri="{FF2B5EF4-FFF2-40B4-BE49-F238E27FC236}">
                <a16:creationId xmlns="" xmlns:a16="http://schemas.microsoft.com/office/drawing/2014/main" id="{7AE88A62-D9D3-4F08-8F9D-6A239938C999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 rot="18925946">
            <a:off x="6261058" y="2707265"/>
            <a:ext cx="609008" cy="456756"/>
          </a:xfrm>
          <a:prstGeom prst="notchedRightArrow">
            <a:avLst>
              <a:gd name="adj1" fmla="val 46829"/>
              <a:gd name="adj2" fmla="val 50000"/>
            </a:avLst>
          </a:prstGeom>
          <a:blipFill>
            <a:blip r:embed="rId21"/>
            <a:stretch>
              <a:fillRect/>
            </a:stretch>
          </a:blip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dirty="0">
                <a:solidFill>
                  <a:srgbClr val="FEFFFF"/>
                </a:solidFill>
              </a:rPr>
              <a:t>C</a:t>
            </a:r>
            <a:endParaRPr lang="zh-CN" altLang="en-US" sz="1350" dirty="0">
              <a:solidFill>
                <a:srgbClr val="FEFFFF"/>
              </a:solidFill>
            </a:endParaRPr>
          </a:p>
        </p:txBody>
      </p:sp>
      <p:sp>
        <p:nvSpPr>
          <p:cNvPr id="26" name="MH_SubTitle_3">
            <a:extLst>
              <a:ext uri="{FF2B5EF4-FFF2-40B4-BE49-F238E27FC236}">
                <a16:creationId xmlns="" xmlns:a16="http://schemas.microsoft.com/office/drawing/2014/main" id="{843FDE96-64D7-4FAF-BE74-B1E51684434F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6039007" y="1678254"/>
            <a:ext cx="1161000" cy="880002"/>
          </a:xfrm>
          <a:prstGeom prst="rect">
            <a:avLst/>
          </a:prstGeom>
          <a:blipFill>
            <a:blip r:embed="rId2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zh-CN" altLang="en-US" sz="1350" dirty="0">
                <a:solidFill>
                  <a:srgbClr val="FEFFFF"/>
                </a:solidFill>
              </a:rPr>
              <a:t>点击此处</a:t>
            </a:r>
            <a:endParaRPr lang="en-US" altLang="zh-CN" sz="1350" dirty="0">
              <a:solidFill>
                <a:srgbClr val="FEFFFF"/>
              </a:solidFill>
            </a:endParaRPr>
          </a:p>
          <a:p>
            <a:pPr algn="ctr"/>
            <a:r>
              <a:rPr lang="zh-CN" altLang="en-US" sz="1350" dirty="0">
                <a:solidFill>
                  <a:srgbClr val="FEFFFF"/>
                </a:solidFill>
              </a:rPr>
              <a:t>添加文本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F1D5109C-9011-478A-8467-F8DD2B808FE1}"/>
              </a:ext>
            </a:extLst>
          </p:cNvPr>
          <p:cNvSpPr/>
          <p:nvPr/>
        </p:nvSpPr>
        <p:spPr>
          <a:xfrm>
            <a:off x="1780517" y="3251587"/>
            <a:ext cx="1487950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000" dirty="0">
                <a:solidFill>
                  <a:srgbClr val="000000">
                    <a:lumMod val="65000"/>
                    <a:lumOff val="35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="" xmlns:a16="http://schemas.microsoft.com/office/drawing/2014/main" id="{D6749773-0E0C-4B78-9D1D-D4AD2A155AE1}"/>
              </a:ext>
            </a:extLst>
          </p:cNvPr>
          <p:cNvSpPr/>
          <p:nvPr/>
        </p:nvSpPr>
        <p:spPr>
          <a:xfrm>
            <a:off x="3854707" y="3251587"/>
            <a:ext cx="1487950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000" dirty="0">
                <a:solidFill>
                  <a:srgbClr val="000000">
                    <a:lumMod val="65000"/>
                    <a:lumOff val="35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="" xmlns:a16="http://schemas.microsoft.com/office/drawing/2014/main" id="{BADE7488-483C-4B79-B9D5-F7B35CD5614D}"/>
              </a:ext>
            </a:extLst>
          </p:cNvPr>
          <p:cNvSpPr/>
          <p:nvPr/>
        </p:nvSpPr>
        <p:spPr>
          <a:xfrm>
            <a:off x="5891789" y="3251587"/>
            <a:ext cx="1487950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000" dirty="0">
                <a:solidFill>
                  <a:srgbClr val="000000">
                    <a:lumMod val="65000"/>
                    <a:lumOff val="35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pic>
        <p:nvPicPr>
          <p:cNvPr id="35" name="PA_图片 40">
            <a:extLst>
              <a:ext uri="{FF2B5EF4-FFF2-40B4-BE49-F238E27FC236}">
                <a16:creationId xmlns="" xmlns:a16="http://schemas.microsoft.com/office/drawing/2014/main" id="{C3970CF0-71AD-4FE0-92A9-94F234EA5818}"/>
              </a:ext>
            </a:extLst>
          </p:cNvPr>
          <p:cNvPicPr>
            <a:picLocks/>
          </p:cNvPicPr>
          <p:nvPr>
            <p:custDataLst>
              <p:tags r:id="rId11"/>
            </p:custDataLst>
          </p:nvPr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70491">
            <a:off x="115784" y="149740"/>
            <a:ext cx="680514" cy="521361"/>
          </a:xfrm>
          <a:prstGeom prst="rect">
            <a:avLst/>
          </a:prstGeom>
        </p:spPr>
      </p:pic>
      <p:cxnSp>
        <p:nvCxnSpPr>
          <p:cNvPr id="36" name="PA_直接连接符 43">
            <a:extLst>
              <a:ext uri="{FF2B5EF4-FFF2-40B4-BE49-F238E27FC236}">
                <a16:creationId xmlns="" xmlns:a16="http://schemas.microsoft.com/office/drawing/2014/main" id="{DFD698EC-E3A7-40EC-86E8-EEB5474B12A0}"/>
              </a:ext>
            </a:extLst>
          </p:cNvPr>
          <p:cNvCxnSpPr>
            <a:cxnSpLocks/>
          </p:cNvCxnSpPr>
          <p:nvPr>
            <p:custDataLst>
              <p:tags r:id="rId12"/>
            </p:custDataLst>
          </p:nvPr>
        </p:nvCxnSpPr>
        <p:spPr>
          <a:xfrm>
            <a:off x="696388" y="660460"/>
            <a:ext cx="3672412" cy="0"/>
          </a:xfrm>
          <a:prstGeom prst="line">
            <a:avLst/>
          </a:prstGeom>
          <a:ln w="12700">
            <a:solidFill>
              <a:srgbClr val="754C2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7" name="PA_图片 11">
            <a:extLst>
              <a:ext uri="{FF2B5EF4-FFF2-40B4-BE49-F238E27FC236}">
                <a16:creationId xmlns="" xmlns:a16="http://schemas.microsoft.com/office/drawing/2014/main" id="{327FD927-9211-4427-A2C3-073710550ADB}"/>
              </a:ext>
            </a:extLst>
          </p:cNvPr>
          <p:cNvPicPr>
            <a:picLocks/>
          </p:cNvPicPr>
          <p:nvPr>
            <p:custDataLst>
              <p:tags r:id="rId13"/>
            </p:custDataLst>
          </p:nvPr>
        </p:nvPicPr>
        <p:blipFill rotWithShape="1"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114" t="90522" b="291"/>
          <a:stretch/>
        </p:blipFill>
        <p:spPr>
          <a:xfrm>
            <a:off x="22859" y="2608263"/>
            <a:ext cx="227837" cy="2391855"/>
          </a:xfrm>
          <a:prstGeom prst="rect">
            <a:avLst/>
          </a:prstGeom>
        </p:spPr>
      </p:pic>
      <p:pic>
        <p:nvPicPr>
          <p:cNvPr id="38" name="PA_图片 13">
            <a:extLst>
              <a:ext uri="{FF2B5EF4-FFF2-40B4-BE49-F238E27FC236}">
                <a16:creationId xmlns="" xmlns:a16="http://schemas.microsoft.com/office/drawing/2014/main" id="{398E29AB-C21C-4EB5-B660-15566970A824}"/>
              </a:ext>
            </a:extLst>
          </p:cNvPr>
          <p:cNvPicPr>
            <a:picLocks/>
          </p:cNvPicPr>
          <p:nvPr>
            <p:custDataLst>
              <p:tags r:id="rId14"/>
            </p:custDataLst>
          </p:nvPr>
        </p:nvPicPr>
        <p:blipFill rotWithShape="1"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281" t="90522" b="680"/>
          <a:stretch/>
        </p:blipFill>
        <p:spPr>
          <a:xfrm rot="5400000">
            <a:off x="2119165" y="2887283"/>
            <a:ext cx="226606" cy="4191383"/>
          </a:xfrm>
          <a:prstGeom prst="rect">
            <a:avLst/>
          </a:prstGeom>
        </p:spPr>
      </p:pic>
      <p:pic>
        <p:nvPicPr>
          <p:cNvPr id="39" name="PA_图片 14">
            <a:extLst>
              <a:ext uri="{FF2B5EF4-FFF2-40B4-BE49-F238E27FC236}">
                <a16:creationId xmlns="" xmlns:a16="http://schemas.microsoft.com/office/drawing/2014/main" id="{9897CDB0-4650-4A17-9294-A3FB47A6AF07}"/>
              </a:ext>
            </a:extLst>
          </p:cNvPr>
          <p:cNvPicPr>
            <a:picLocks/>
          </p:cNvPicPr>
          <p:nvPr>
            <p:custDataLst>
              <p:tags r:id="rId15"/>
            </p:custDataLst>
          </p:nvPr>
        </p:nvPicPr>
        <p:blipFill rotWithShape="1"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114" t="90522" b="291"/>
          <a:stretch/>
        </p:blipFill>
        <p:spPr>
          <a:xfrm>
            <a:off x="8878063" y="177800"/>
            <a:ext cx="227837" cy="2130425"/>
          </a:xfrm>
          <a:prstGeom prst="rect">
            <a:avLst/>
          </a:prstGeom>
        </p:spPr>
      </p:pic>
      <p:pic>
        <p:nvPicPr>
          <p:cNvPr id="40" name="PA_图片 15">
            <a:extLst>
              <a:ext uri="{FF2B5EF4-FFF2-40B4-BE49-F238E27FC236}">
                <a16:creationId xmlns="" xmlns:a16="http://schemas.microsoft.com/office/drawing/2014/main" id="{D4C097B6-812C-4B51-9A7B-B24D537D1327}"/>
              </a:ext>
            </a:extLst>
          </p:cNvPr>
          <p:cNvPicPr>
            <a:picLocks/>
          </p:cNvPicPr>
          <p:nvPr>
            <p:custDataLst>
              <p:tags r:id="rId16"/>
            </p:custDataLst>
          </p:nvPr>
        </p:nvPicPr>
        <p:blipFill rotWithShape="1"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281" t="90522" b="680"/>
          <a:stretch/>
        </p:blipFill>
        <p:spPr>
          <a:xfrm rot="5400000">
            <a:off x="7527653" y="-1209049"/>
            <a:ext cx="226606" cy="2736852"/>
          </a:xfrm>
          <a:prstGeom prst="rect">
            <a:avLst/>
          </a:prstGeom>
        </p:spPr>
      </p:pic>
      <p:sp>
        <p:nvSpPr>
          <p:cNvPr id="41" name="PA_文本框 29">
            <a:extLst>
              <a:ext uri="{FF2B5EF4-FFF2-40B4-BE49-F238E27FC236}">
                <a16:creationId xmlns="" xmlns:a16="http://schemas.microsoft.com/office/drawing/2014/main" id="{4A2BA0CE-CF50-4DDB-9968-E7DF7331C448}"/>
              </a:ext>
            </a:extLst>
          </p:cNvPr>
          <p:cNvSpPr txBox="1"/>
          <p:nvPr>
            <p:custDataLst>
              <p:tags r:id="rId17"/>
            </p:custDataLst>
          </p:nvPr>
        </p:nvSpPr>
        <p:spPr>
          <a:xfrm>
            <a:off x="763854" y="158750"/>
            <a:ext cx="39063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sz="3200" dirty="0">
                <a:solidFill>
                  <a:srgbClr val="754C24"/>
                </a:solidFill>
                <a:latin typeface="Impact" panose="020B0806030902050204" pitchFamily="34" charset="0"/>
                <a:ea typeface="造字工房悦黑演示版常规体" pitchFamily="50" charset="-122"/>
                <a:cs typeface="文泉驿微米黑" panose="020B0606030804020204" pitchFamily="34" charset="-122"/>
              </a:rPr>
              <a:t>01</a:t>
            </a:r>
            <a:r>
              <a:rPr lang="zh-CN" altLang="en-US" sz="1600" dirty="0">
                <a:solidFill>
                  <a:srgbClr val="754C24"/>
                </a:solidFill>
                <a:latin typeface="Impact" panose="020B0806030902050204" pitchFamily="34" charset="0"/>
                <a:ea typeface="造字工房悦黑演示版常规体" pitchFamily="50" charset="-122"/>
                <a:cs typeface="文泉驿微米黑" panose="020B0606030804020204" pitchFamily="34" charset="-122"/>
              </a:rPr>
              <a:t>    </a:t>
            </a:r>
            <a:r>
              <a:rPr lang="zh-CN" altLang="en-US" sz="2800" dirty="0">
                <a:solidFill>
                  <a:srgbClr val="754C24"/>
                </a:solidFill>
                <a:latin typeface="造字工房悦黑演示版常规体" pitchFamily="50" charset="-122"/>
                <a:ea typeface="造字工房悦黑演示版常规体" pitchFamily="50" charset="-122"/>
                <a:cs typeface="文泉驿微米黑" panose="020B0606030804020204" pitchFamily="34" charset="-122"/>
              </a:rPr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345297173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556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750"/>
                            </p:stCondLst>
                            <p:childTnLst>
                              <p:par>
                                <p:cTn id="4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250"/>
                            </p:stCondLst>
                            <p:childTnLst>
                              <p:par>
                                <p:cTn id="6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1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1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300"/>
                            </p:stCondLst>
                            <p:childTnLst>
                              <p:par>
                                <p:cTn id="78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800"/>
                            </p:stCondLst>
                            <p:childTnLst>
                              <p:par>
                                <p:cTn id="83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4300"/>
                            </p:stCondLst>
                            <p:childTnLst>
                              <p:par>
                                <p:cTn id="88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2" grpId="0" animBg="1"/>
      <p:bldP spid="23" grpId="0" animBg="1"/>
      <p:bldP spid="25" grpId="0" animBg="1"/>
      <p:bldP spid="26" grpId="0" animBg="1"/>
      <p:bldP spid="28" grpId="0"/>
      <p:bldP spid="29" grpId="0"/>
      <p:bldP spid="30" grpId="0"/>
      <p:bldP spid="4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_图片 40">
            <a:extLst>
              <a:ext uri="{FF2B5EF4-FFF2-40B4-BE49-F238E27FC236}">
                <a16:creationId xmlns="" xmlns:a16="http://schemas.microsoft.com/office/drawing/2014/main" id="{0D65A7C1-57AE-43F0-B546-6B56EF590A3A}"/>
              </a:ext>
            </a:extLst>
          </p:cNvPr>
          <p:cNvPicPr>
            <a:picLocks/>
          </p:cNvPicPr>
          <p:nvPr>
            <p:custDataLst>
              <p:tags r:id="rId1"/>
            </p:custDataLst>
          </p:nvPr>
        </p:nvPicPr>
        <p:blipFill>
          <a:blip r:embed="rId3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70491">
            <a:off x="115784" y="149740"/>
            <a:ext cx="680514" cy="521361"/>
          </a:xfrm>
          <a:prstGeom prst="rect">
            <a:avLst/>
          </a:prstGeom>
        </p:spPr>
      </p:pic>
      <p:cxnSp>
        <p:nvCxnSpPr>
          <p:cNvPr id="11" name="PA_直接连接符 43">
            <a:extLst>
              <a:ext uri="{FF2B5EF4-FFF2-40B4-BE49-F238E27FC236}">
                <a16:creationId xmlns="" xmlns:a16="http://schemas.microsoft.com/office/drawing/2014/main" id="{4FE019D8-F544-403A-9978-23B27FF9D97A}"/>
              </a:ext>
            </a:extLst>
          </p:cNvPr>
          <p:cNvCxnSpPr>
            <a:cxnSpLocks/>
          </p:cNvCxnSpPr>
          <p:nvPr>
            <p:custDataLst>
              <p:tags r:id="rId2"/>
            </p:custDataLst>
          </p:nvPr>
        </p:nvCxnSpPr>
        <p:spPr>
          <a:xfrm>
            <a:off x="696388" y="660460"/>
            <a:ext cx="3672412" cy="0"/>
          </a:xfrm>
          <a:prstGeom prst="line">
            <a:avLst/>
          </a:prstGeom>
          <a:ln w="12700">
            <a:solidFill>
              <a:srgbClr val="754C2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A_图片 11">
            <a:extLst>
              <a:ext uri="{FF2B5EF4-FFF2-40B4-BE49-F238E27FC236}">
                <a16:creationId xmlns="" xmlns:a16="http://schemas.microsoft.com/office/drawing/2014/main" id="{050B19EE-2802-4ED5-BCD3-451C22A00516}"/>
              </a:ext>
            </a:extLst>
          </p:cNvPr>
          <p:cNvPicPr>
            <a:picLocks/>
          </p:cNvPicPr>
          <p:nvPr>
            <p:custDataLst>
              <p:tags r:id="rId3"/>
            </p:custDataLst>
          </p:nvPr>
        </p:nvPicPr>
        <p:blipFill rotWithShape="1">
          <a:blip r:embed="rId3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114" t="90522" b="291"/>
          <a:stretch/>
        </p:blipFill>
        <p:spPr>
          <a:xfrm>
            <a:off x="22859" y="2608263"/>
            <a:ext cx="227837" cy="2391855"/>
          </a:xfrm>
          <a:prstGeom prst="rect">
            <a:avLst/>
          </a:prstGeom>
        </p:spPr>
      </p:pic>
      <p:pic>
        <p:nvPicPr>
          <p:cNvPr id="14" name="PA_图片 13">
            <a:extLst>
              <a:ext uri="{FF2B5EF4-FFF2-40B4-BE49-F238E27FC236}">
                <a16:creationId xmlns="" xmlns:a16="http://schemas.microsoft.com/office/drawing/2014/main" id="{12BD3DB4-F475-469B-93D6-B5D5B2AA6B82}"/>
              </a:ext>
            </a:extLst>
          </p:cNvPr>
          <p:cNvPicPr>
            <a:picLocks/>
          </p:cNvPicPr>
          <p:nvPr>
            <p:custDataLst>
              <p:tags r:id="rId4"/>
            </p:custDataLst>
          </p:nvPr>
        </p:nvPicPr>
        <p:blipFill rotWithShape="1">
          <a:blip r:embed="rId3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281" t="90522" b="680"/>
          <a:stretch/>
        </p:blipFill>
        <p:spPr>
          <a:xfrm rot="5400000">
            <a:off x="2119165" y="2887283"/>
            <a:ext cx="226606" cy="4191383"/>
          </a:xfrm>
          <a:prstGeom prst="rect">
            <a:avLst/>
          </a:prstGeom>
        </p:spPr>
      </p:pic>
      <p:pic>
        <p:nvPicPr>
          <p:cNvPr id="15" name="PA_图片 14">
            <a:extLst>
              <a:ext uri="{FF2B5EF4-FFF2-40B4-BE49-F238E27FC236}">
                <a16:creationId xmlns="" xmlns:a16="http://schemas.microsoft.com/office/drawing/2014/main" id="{A5E838AD-C512-4D88-AE84-1EF3EDC69BDF}"/>
              </a:ext>
            </a:extLst>
          </p:cNvPr>
          <p:cNvPicPr>
            <a:picLocks/>
          </p:cNvPicPr>
          <p:nvPr>
            <p:custDataLst>
              <p:tags r:id="rId5"/>
            </p:custDataLst>
          </p:nvPr>
        </p:nvPicPr>
        <p:blipFill rotWithShape="1">
          <a:blip r:embed="rId3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114" t="90522" b="291"/>
          <a:stretch/>
        </p:blipFill>
        <p:spPr>
          <a:xfrm>
            <a:off x="8878063" y="177800"/>
            <a:ext cx="227837" cy="2130425"/>
          </a:xfrm>
          <a:prstGeom prst="rect">
            <a:avLst/>
          </a:prstGeom>
        </p:spPr>
      </p:pic>
      <p:pic>
        <p:nvPicPr>
          <p:cNvPr id="16" name="PA_图片 15">
            <a:extLst>
              <a:ext uri="{FF2B5EF4-FFF2-40B4-BE49-F238E27FC236}">
                <a16:creationId xmlns="" xmlns:a16="http://schemas.microsoft.com/office/drawing/2014/main" id="{7F8155B4-356F-44F5-8B70-8FEEDFD00D73}"/>
              </a:ext>
            </a:extLst>
          </p:cNvPr>
          <p:cNvPicPr>
            <a:picLocks/>
          </p:cNvPicPr>
          <p:nvPr>
            <p:custDataLst>
              <p:tags r:id="rId6"/>
            </p:custDataLst>
          </p:nvPr>
        </p:nvPicPr>
        <p:blipFill rotWithShape="1">
          <a:blip r:embed="rId3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281" t="90522" b="680"/>
          <a:stretch/>
        </p:blipFill>
        <p:spPr>
          <a:xfrm rot="5400000">
            <a:off x="7527653" y="-1209049"/>
            <a:ext cx="226606" cy="2736852"/>
          </a:xfrm>
          <a:prstGeom prst="rect">
            <a:avLst/>
          </a:prstGeom>
        </p:spPr>
      </p:pic>
      <p:sp>
        <p:nvSpPr>
          <p:cNvPr id="18" name="PA_MH_Other_1">
            <a:extLst>
              <a:ext uri="{FF2B5EF4-FFF2-40B4-BE49-F238E27FC236}">
                <a16:creationId xmlns="" xmlns:a16="http://schemas.microsoft.com/office/drawing/2014/main" id="{EA1F7D2B-F589-41C8-A6A1-B431300F4BCF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2090051" y="1852216"/>
            <a:ext cx="4463149" cy="72347"/>
          </a:xfrm>
          <a:prstGeom prst="rect">
            <a:avLst/>
          </a:prstGeom>
          <a:solidFill>
            <a:srgbClr val="000000">
              <a:alpha val="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 dirty="0"/>
          </a:p>
        </p:txBody>
      </p:sp>
      <p:sp>
        <p:nvSpPr>
          <p:cNvPr id="19" name="PA_MH_Other_2">
            <a:extLst>
              <a:ext uri="{FF2B5EF4-FFF2-40B4-BE49-F238E27FC236}">
                <a16:creationId xmlns="" xmlns:a16="http://schemas.microsoft.com/office/drawing/2014/main" id="{5EFDB16F-EB65-4D2B-A707-C683A4136B83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2090051" y="2620367"/>
            <a:ext cx="4463149" cy="72347"/>
          </a:xfrm>
          <a:prstGeom prst="rect">
            <a:avLst/>
          </a:prstGeom>
          <a:solidFill>
            <a:srgbClr val="000000">
              <a:alpha val="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 dirty="0"/>
          </a:p>
        </p:txBody>
      </p:sp>
      <p:sp>
        <p:nvSpPr>
          <p:cNvPr id="20" name="PA_MH_Other_3">
            <a:extLst>
              <a:ext uri="{FF2B5EF4-FFF2-40B4-BE49-F238E27FC236}">
                <a16:creationId xmlns="" xmlns:a16="http://schemas.microsoft.com/office/drawing/2014/main" id="{AA274AAF-D2BD-4AC1-A85F-444142406924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2090051" y="3328939"/>
            <a:ext cx="4463149" cy="72347"/>
          </a:xfrm>
          <a:prstGeom prst="rect">
            <a:avLst/>
          </a:prstGeom>
          <a:solidFill>
            <a:srgbClr val="000000">
              <a:alpha val="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 dirty="0"/>
          </a:p>
        </p:txBody>
      </p:sp>
      <p:sp>
        <p:nvSpPr>
          <p:cNvPr id="21" name="PA_MH_Other_4">
            <a:extLst>
              <a:ext uri="{FF2B5EF4-FFF2-40B4-BE49-F238E27FC236}">
                <a16:creationId xmlns="" xmlns:a16="http://schemas.microsoft.com/office/drawing/2014/main" id="{6942C0A1-F85A-49E1-950A-C61512725BA3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2090051" y="4040701"/>
            <a:ext cx="4463149" cy="72347"/>
          </a:xfrm>
          <a:prstGeom prst="rect">
            <a:avLst/>
          </a:prstGeom>
          <a:solidFill>
            <a:srgbClr val="000000">
              <a:alpha val="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 dirty="0"/>
          </a:p>
        </p:txBody>
      </p:sp>
      <p:sp>
        <p:nvSpPr>
          <p:cNvPr id="22" name="PA_MH_Text_1">
            <a:extLst>
              <a:ext uri="{FF2B5EF4-FFF2-40B4-BE49-F238E27FC236}">
                <a16:creationId xmlns="" xmlns:a16="http://schemas.microsoft.com/office/drawing/2014/main" id="{66C365A9-9C44-482D-B5C0-30A0E03A0874}"/>
              </a:ext>
            </a:extLst>
          </p:cNvPr>
          <p:cNvSpPr>
            <a:spLocks/>
          </p:cNvSpPr>
          <p:nvPr>
            <p:custDataLst>
              <p:tags r:id="rId11"/>
            </p:custDataLst>
          </p:nvPr>
        </p:nvSpPr>
        <p:spPr bwMode="auto">
          <a:xfrm>
            <a:off x="2090051" y="1968183"/>
            <a:ext cx="3812029" cy="293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 lnSpcReduction="10000"/>
          </a:bodyPr>
          <a:lstStyle/>
          <a:p>
            <a:pPr lvl="0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23" name="PA_MH_Text_2">
            <a:extLst>
              <a:ext uri="{FF2B5EF4-FFF2-40B4-BE49-F238E27FC236}">
                <a16:creationId xmlns="" xmlns:a16="http://schemas.microsoft.com/office/drawing/2014/main" id="{C3E19FCD-3CE1-45B4-8B70-789E11D7D896}"/>
              </a:ext>
            </a:extLst>
          </p:cNvPr>
          <p:cNvSpPr>
            <a:spLocks/>
          </p:cNvSpPr>
          <p:nvPr>
            <p:custDataLst>
              <p:tags r:id="rId12"/>
            </p:custDataLst>
          </p:nvPr>
        </p:nvSpPr>
        <p:spPr bwMode="auto">
          <a:xfrm>
            <a:off x="2090051" y="2681011"/>
            <a:ext cx="3812029" cy="2947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 lnSpcReduction="10000"/>
          </a:bodyPr>
          <a:lstStyle/>
          <a:p>
            <a:pPr lvl="0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24" name="PA_MH_Text_3">
            <a:extLst>
              <a:ext uri="{FF2B5EF4-FFF2-40B4-BE49-F238E27FC236}">
                <a16:creationId xmlns="" xmlns:a16="http://schemas.microsoft.com/office/drawing/2014/main" id="{A69B2F85-4B4B-42D0-844D-BC8C0B0E28A1}"/>
              </a:ext>
            </a:extLst>
          </p:cNvPr>
          <p:cNvSpPr>
            <a:spLocks/>
          </p:cNvSpPr>
          <p:nvPr>
            <p:custDataLst>
              <p:tags r:id="rId13"/>
            </p:custDataLst>
          </p:nvPr>
        </p:nvSpPr>
        <p:spPr bwMode="auto">
          <a:xfrm>
            <a:off x="2090051" y="3394901"/>
            <a:ext cx="3812029" cy="293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 lnSpcReduction="10000"/>
          </a:bodyPr>
          <a:lstStyle/>
          <a:p>
            <a:pPr lvl="0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25" name="PA_MH_Text_4">
            <a:extLst>
              <a:ext uri="{FF2B5EF4-FFF2-40B4-BE49-F238E27FC236}">
                <a16:creationId xmlns="" xmlns:a16="http://schemas.microsoft.com/office/drawing/2014/main" id="{1606B503-78CE-4945-813D-AE93FBC25CC7}"/>
              </a:ext>
            </a:extLst>
          </p:cNvPr>
          <p:cNvSpPr>
            <a:spLocks/>
          </p:cNvSpPr>
          <p:nvPr>
            <p:custDataLst>
              <p:tags r:id="rId14"/>
            </p:custDataLst>
          </p:nvPr>
        </p:nvSpPr>
        <p:spPr bwMode="auto">
          <a:xfrm>
            <a:off x="2090051" y="4107729"/>
            <a:ext cx="3812029" cy="294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 lnSpcReduction="10000"/>
          </a:bodyPr>
          <a:lstStyle/>
          <a:p>
            <a:pPr lvl="0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26" name="PA_MH_Other_5">
            <a:extLst>
              <a:ext uri="{FF2B5EF4-FFF2-40B4-BE49-F238E27FC236}">
                <a16:creationId xmlns="" xmlns:a16="http://schemas.microsoft.com/office/drawing/2014/main" id="{18F79E63-6B2A-4DFB-BFD6-F9FC583413C8}"/>
              </a:ext>
            </a:extLst>
          </p:cNvPr>
          <p:cNvSpPr/>
          <p:nvPr>
            <p:custDataLst>
              <p:tags r:id="rId15"/>
            </p:custDataLst>
          </p:nvPr>
        </p:nvSpPr>
        <p:spPr>
          <a:xfrm>
            <a:off x="2090049" y="1852216"/>
            <a:ext cx="2278752" cy="72347"/>
          </a:xfrm>
          <a:prstGeom prst="rect">
            <a:avLst/>
          </a:prstGeom>
          <a:blipFill dpi="0" rotWithShape="1">
            <a:blip r:embed="rId32"/>
            <a:srcRect/>
            <a:stretch>
              <a:fillRect l="-64000" t="-12000" r="-16000" b="-34000"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 dirty="0"/>
          </a:p>
        </p:txBody>
      </p:sp>
      <p:sp>
        <p:nvSpPr>
          <p:cNvPr id="27" name="PA_MH_Other_6">
            <a:extLst>
              <a:ext uri="{FF2B5EF4-FFF2-40B4-BE49-F238E27FC236}">
                <a16:creationId xmlns="" xmlns:a16="http://schemas.microsoft.com/office/drawing/2014/main" id="{44151DDE-E016-4607-92D6-740972D4A8E7}"/>
              </a:ext>
            </a:extLst>
          </p:cNvPr>
          <p:cNvSpPr/>
          <p:nvPr>
            <p:custDataLst>
              <p:tags r:id="rId16"/>
            </p:custDataLst>
          </p:nvPr>
        </p:nvSpPr>
        <p:spPr>
          <a:xfrm>
            <a:off x="2090049" y="2620367"/>
            <a:ext cx="2026770" cy="72347"/>
          </a:xfrm>
          <a:prstGeom prst="rect">
            <a:avLst/>
          </a:prstGeom>
          <a:blipFill dpi="0" rotWithShape="1">
            <a:blip r:embed="rId32"/>
            <a:srcRect/>
            <a:stretch>
              <a:fillRect l="-64000" t="-12000" r="-16000" b="-34000"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 dirty="0"/>
          </a:p>
        </p:txBody>
      </p:sp>
      <p:sp>
        <p:nvSpPr>
          <p:cNvPr id="28" name="PA_MH_Other_7">
            <a:extLst>
              <a:ext uri="{FF2B5EF4-FFF2-40B4-BE49-F238E27FC236}">
                <a16:creationId xmlns="" xmlns:a16="http://schemas.microsoft.com/office/drawing/2014/main" id="{CAC8C4A8-A6FB-4C24-B343-42C53B4E5479}"/>
              </a:ext>
            </a:extLst>
          </p:cNvPr>
          <p:cNvSpPr/>
          <p:nvPr>
            <p:custDataLst>
              <p:tags r:id="rId17"/>
            </p:custDataLst>
          </p:nvPr>
        </p:nvSpPr>
        <p:spPr>
          <a:xfrm>
            <a:off x="2090049" y="3328939"/>
            <a:ext cx="2919400" cy="72347"/>
          </a:xfrm>
          <a:prstGeom prst="rect">
            <a:avLst/>
          </a:prstGeom>
          <a:blipFill dpi="0" rotWithShape="1">
            <a:blip r:embed="rId32"/>
            <a:srcRect/>
            <a:stretch>
              <a:fillRect l="-64000" t="-12000" r="-16000" b="-34000"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 dirty="0"/>
          </a:p>
        </p:txBody>
      </p:sp>
      <p:sp>
        <p:nvSpPr>
          <p:cNvPr id="29" name="PA_MH_Other_8">
            <a:extLst>
              <a:ext uri="{FF2B5EF4-FFF2-40B4-BE49-F238E27FC236}">
                <a16:creationId xmlns="" xmlns:a16="http://schemas.microsoft.com/office/drawing/2014/main" id="{6DDFC393-A221-4274-B843-581E9AF0CDFA}"/>
              </a:ext>
            </a:extLst>
          </p:cNvPr>
          <p:cNvSpPr/>
          <p:nvPr>
            <p:custDataLst>
              <p:tags r:id="rId18"/>
            </p:custDataLst>
          </p:nvPr>
        </p:nvSpPr>
        <p:spPr>
          <a:xfrm>
            <a:off x="2090050" y="4040701"/>
            <a:ext cx="3812030" cy="72347"/>
          </a:xfrm>
          <a:prstGeom prst="rect">
            <a:avLst/>
          </a:prstGeom>
          <a:blipFill dpi="0" rotWithShape="1">
            <a:blip r:embed="rId32"/>
            <a:srcRect/>
            <a:stretch>
              <a:fillRect l="-64000" t="-12000" r="-16000" b="-34000"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 dirty="0"/>
          </a:p>
        </p:txBody>
      </p:sp>
      <p:sp>
        <p:nvSpPr>
          <p:cNvPr id="34" name="PA_MH_SubTitle_1">
            <a:extLst>
              <a:ext uri="{FF2B5EF4-FFF2-40B4-BE49-F238E27FC236}">
                <a16:creationId xmlns="" xmlns:a16="http://schemas.microsoft.com/office/drawing/2014/main" id="{E364784F-A66D-4FAA-AFB1-D91D5B06D5E4}"/>
              </a:ext>
            </a:extLst>
          </p:cNvPr>
          <p:cNvSpPr txBox="1">
            <a:spLocks/>
          </p:cNvSpPr>
          <p:nvPr>
            <p:custDataLst>
              <p:tags r:id="rId19"/>
            </p:custDataLst>
          </p:nvPr>
        </p:nvSpPr>
        <p:spPr bwMode="auto">
          <a:xfrm>
            <a:off x="1145288" y="1685180"/>
            <a:ext cx="858585" cy="497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>
                <a:solidFill>
                  <a:schemeClr val="accent1"/>
                </a:solidFill>
                <a:latin typeface="+mn-lt"/>
                <a:ea typeface="+mn-ea"/>
                <a:cs typeface="Arial" panose="020B0604020202020204" pitchFamily="34" charset="0"/>
              </a:rPr>
              <a:t>25%</a:t>
            </a:r>
            <a:endParaRPr lang="zh-CN" altLang="en-US">
              <a:solidFill>
                <a:schemeClr val="accent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35" name="PA_MH_SubTitle_2">
            <a:extLst>
              <a:ext uri="{FF2B5EF4-FFF2-40B4-BE49-F238E27FC236}">
                <a16:creationId xmlns="" xmlns:a16="http://schemas.microsoft.com/office/drawing/2014/main" id="{BD948EF7-7886-4831-AA39-B6D38C2B2C29}"/>
              </a:ext>
            </a:extLst>
          </p:cNvPr>
          <p:cNvSpPr txBox="1">
            <a:spLocks/>
          </p:cNvSpPr>
          <p:nvPr>
            <p:custDataLst>
              <p:tags r:id="rId20"/>
            </p:custDataLst>
          </p:nvPr>
        </p:nvSpPr>
        <p:spPr bwMode="auto">
          <a:xfrm>
            <a:off x="1145288" y="2463971"/>
            <a:ext cx="858585" cy="497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>
                <a:solidFill>
                  <a:schemeClr val="accent2"/>
                </a:solidFill>
                <a:latin typeface="+mn-lt"/>
                <a:ea typeface="+mn-ea"/>
                <a:cs typeface="Arial" panose="020B0604020202020204" pitchFamily="34" charset="0"/>
              </a:rPr>
              <a:t>45%</a:t>
            </a:r>
            <a:endParaRPr lang="zh-CN" altLang="en-US">
              <a:solidFill>
                <a:schemeClr val="accent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36" name="PA_MH_SubTitle_3">
            <a:extLst>
              <a:ext uri="{FF2B5EF4-FFF2-40B4-BE49-F238E27FC236}">
                <a16:creationId xmlns="" xmlns:a16="http://schemas.microsoft.com/office/drawing/2014/main" id="{198132C1-C801-4C3A-9C18-0E0A943D1AA4}"/>
              </a:ext>
            </a:extLst>
          </p:cNvPr>
          <p:cNvSpPr txBox="1">
            <a:spLocks/>
          </p:cNvSpPr>
          <p:nvPr>
            <p:custDataLst>
              <p:tags r:id="rId21"/>
            </p:custDataLst>
          </p:nvPr>
        </p:nvSpPr>
        <p:spPr bwMode="auto">
          <a:xfrm>
            <a:off x="1145288" y="3171478"/>
            <a:ext cx="858585" cy="497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>
                <a:solidFill>
                  <a:schemeClr val="accent3"/>
                </a:solidFill>
                <a:latin typeface="+mn-lt"/>
                <a:ea typeface="+mn-ea"/>
                <a:cs typeface="Arial" panose="020B0604020202020204" pitchFamily="34" charset="0"/>
              </a:rPr>
              <a:t>65%</a:t>
            </a:r>
            <a:endParaRPr lang="zh-CN" altLang="en-US">
              <a:solidFill>
                <a:schemeClr val="accent3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37" name="PA_MH_SubTitle_4">
            <a:extLst>
              <a:ext uri="{FF2B5EF4-FFF2-40B4-BE49-F238E27FC236}">
                <a16:creationId xmlns="" xmlns:a16="http://schemas.microsoft.com/office/drawing/2014/main" id="{FCBCE684-FCF7-41CE-8425-9A197266B5D2}"/>
              </a:ext>
            </a:extLst>
          </p:cNvPr>
          <p:cNvSpPr txBox="1">
            <a:spLocks/>
          </p:cNvSpPr>
          <p:nvPr>
            <p:custDataLst>
              <p:tags r:id="rId22"/>
            </p:custDataLst>
          </p:nvPr>
        </p:nvSpPr>
        <p:spPr bwMode="auto">
          <a:xfrm>
            <a:off x="1145288" y="3880050"/>
            <a:ext cx="858585" cy="497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>
                <a:solidFill>
                  <a:schemeClr val="accent4"/>
                </a:solidFill>
                <a:latin typeface="+mn-lt"/>
                <a:ea typeface="+mn-ea"/>
                <a:cs typeface="Arial" panose="020B0604020202020204" pitchFamily="34" charset="0"/>
              </a:rPr>
              <a:t>85%</a:t>
            </a:r>
            <a:endParaRPr lang="zh-CN" altLang="en-US">
              <a:solidFill>
                <a:schemeClr val="accent4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pic>
        <p:nvPicPr>
          <p:cNvPr id="39" name="PA_图片 38">
            <a:extLst>
              <a:ext uri="{FF2B5EF4-FFF2-40B4-BE49-F238E27FC236}">
                <a16:creationId xmlns="" xmlns:a16="http://schemas.microsoft.com/office/drawing/2014/main" id="{0E25B9A2-E088-4441-8F7F-E8C0239ADEE8}"/>
              </a:ext>
            </a:extLst>
          </p:cNvPr>
          <p:cNvPicPr>
            <a:picLocks/>
          </p:cNvPicPr>
          <p:nvPr>
            <p:custDataLst>
              <p:tags r:id="rId23"/>
            </p:custDataLst>
          </p:nvPr>
        </p:nvPicPr>
        <p:blipFill>
          <a:blip r:embed="rId33"/>
          <a:stretch>
            <a:fillRect/>
          </a:stretch>
        </p:blipFill>
        <p:spPr>
          <a:xfrm>
            <a:off x="4301847" y="1535604"/>
            <a:ext cx="701101" cy="390178"/>
          </a:xfrm>
          <a:prstGeom prst="rect">
            <a:avLst/>
          </a:prstGeom>
        </p:spPr>
      </p:pic>
      <p:pic>
        <p:nvPicPr>
          <p:cNvPr id="40" name="PA_图片 39">
            <a:extLst>
              <a:ext uri="{FF2B5EF4-FFF2-40B4-BE49-F238E27FC236}">
                <a16:creationId xmlns="" xmlns:a16="http://schemas.microsoft.com/office/drawing/2014/main" id="{E9EC98E7-61D4-44F7-BE6A-4F8AB896A28B}"/>
              </a:ext>
            </a:extLst>
          </p:cNvPr>
          <p:cNvPicPr>
            <a:picLocks/>
          </p:cNvPicPr>
          <p:nvPr>
            <p:custDataLst>
              <p:tags r:id="rId24"/>
            </p:custDataLst>
          </p:nvPr>
        </p:nvPicPr>
        <p:blipFill>
          <a:blip r:embed="rId33"/>
          <a:stretch>
            <a:fillRect/>
          </a:stretch>
        </p:blipFill>
        <p:spPr>
          <a:xfrm>
            <a:off x="4044672" y="2303533"/>
            <a:ext cx="701101" cy="390178"/>
          </a:xfrm>
          <a:prstGeom prst="rect">
            <a:avLst/>
          </a:prstGeom>
        </p:spPr>
      </p:pic>
      <p:pic>
        <p:nvPicPr>
          <p:cNvPr id="41" name="PA_图片 40">
            <a:extLst>
              <a:ext uri="{FF2B5EF4-FFF2-40B4-BE49-F238E27FC236}">
                <a16:creationId xmlns="" xmlns:a16="http://schemas.microsoft.com/office/drawing/2014/main" id="{7E073FAF-54B6-43D9-B5AF-CC5278083661}"/>
              </a:ext>
            </a:extLst>
          </p:cNvPr>
          <p:cNvPicPr>
            <a:picLocks/>
          </p:cNvPicPr>
          <p:nvPr>
            <p:custDataLst>
              <p:tags r:id="rId25"/>
            </p:custDataLst>
          </p:nvPr>
        </p:nvPicPr>
        <p:blipFill>
          <a:blip r:embed="rId33"/>
          <a:stretch>
            <a:fillRect/>
          </a:stretch>
        </p:blipFill>
        <p:spPr>
          <a:xfrm>
            <a:off x="4949547" y="3011108"/>
            <a:ext cx="701101" cy="390178"/>
          </a:xfrm>
          <a:prstGeom prst="rect">
            <a:avLst/>
          </a:prstGeom>
        </p:spPr>
      </p:pic>
      <p:pic>
        <p:nvPicPr>
          <p:cNvPr id="42" name="PA_图片 41">
            <a:extLst>
              <a:ext uri="{FF2B5EF4-FFF2-40B4-BE49-F238E27FC236}">
                <a16:creationId xmlns="" xmlns:a16="http://schemas.microsoft.com/office/drawing/2014/main" id="{23031E7D-A4F7-437A-A309-1EC514A54EE2}"/>
              </a:ext>
            </a:extLst>
          </p:cNvPr>
          <p:cNvPicPr>
            <a:picLocks/>
          </p:cNvPicPr>
          <p:nvPr>
            <p:custDataLst>
              <p:tags r:id="rId26"/>
            </p:custDataLst>
          </p:nvPr>
        </p:nvPicPr>
        <p:blipFill>
          <a:blip r:embed="rId33"/>
          <a:stretch>
            <a:fillRect/>
          </a:stretch>
        </p:blipFill>
        <p:spPr>
          <a:xfrm>
            <a:off x="5844897" y="3726617"/>
            <a:ext cx="701101" cy="390178"/>
          </a:xfrm>
          <a:prstGeom prst="rect">
            <a:avLst/>
          </a:prstGeom>
        </p:spPr>
      </p:pic>
      <p:sp>
        <p:nvSpPr>
          <p:cNvPr id="30" name="PA_文本框 29">
            <a:extLst>
              <a:ext uri="{FF2B5EF4-FFF2-40B4-BE49-F238E27FC236}">
                <a16:creationId xmlns="" xmlns:a16="http://schemas.microsoft.com/office/drawing/2014/main" id="{015881AA-2636-4B7D-9467-548E194B6210}"/>
              </a:ext>
            </a:extLst>
          </p:cNvPr>
          <p:cNvSpPr txBox="1"/>
          <p:nvPr>
            <p:custDataLst>
              <p:tags r:id="rId27"/>
            </p:custDataLst>
          </p:nvPr>
        </p:nvSpPr>
        <p:spPr>
          <a:xfrm>
            <a:off x="763854" y="158750"/>
            <a:ext cx="39063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sz="3200" dirty="0">
                <a:solidFill>
                  <a:srgbClr val="754C24"/>
                </a:solidFill>
                <a:latin typeface="Impact" panose="020B0806030902050204" pitchFamily="34" charset="0"/>
                <a:ea typeface="造字工房悦黑演示版常规体" pitchFamily="50" charset="-122"/>
                <a:cs typeface="文泉驿微米黑" panose="020B0606030804020204" pitchFamily="34" charset="-122"/>
              </a:rPr>
              <a:t>01</a:t>
            </a:r>
            <a:r>
              <a:rPr lang="zh-CN" altLang="en-US" sz="1600" dirty="0">
                <a:solidFill>
                  <a:srgbClr val="754C24"/>
                </a:solidFill>
                <a:latin typeface="Impact" panose="020B0806030902050204" pitchFamily="34" charset="0"/>
                <a:ea typeface="造字工房悦黑演示版常规体" pitchFamily="50" charset="-122"/>
                <a:cs typeface="文泉驿微米黑" panose="020B0606030804020204" pitchFamily="34" charset="-122"/>
              </a:rPr>
              <a:t>    </a:t>
            </a:r>
            <a:r>
              <a:rPr lang="zh-CN" altLang="en-US" sz="2800" dirty="0">
                <a:solidFill>
                  <a:srgbClr val="754C24"/>
                </a:solidFill>
                <a:latin typeface="造字工房悦黑演示版常规体" pitchFamily="50" charset="-122"/>
                <a:ea typeface="造字工房悦黑演示版常规体" pitchFamily="50" charset="-122"/>
                <a:cs typeface="文泉驿微米黑" panose="020B0606030804020204" pitchFamily="34" charset="-122"/>
              </a:rPr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392969801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556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500"/>
                            </p:stCondLst>
                            <p:childTnLst>
                              <p:par>
                                <p:cTn id="6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000"/>
                            </p:stCondLst>
                            <p:childTnLst>
                              <p:par>
                                <p:cTn id="7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45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3500"/>
                            </p:stCondLst>
                            <p:childTnLst>
                              <p:par>
                                <p:cTn id="10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333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333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333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333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/>
      <p:bldP spid="23" grpId="0"/>
      <p:bldP spid="24" grpId="0"/>
      <p:bldP spid="25" grpId="0"/>
      <p:bldP spid="26" grpId="0" animBg="1"/>
      <p:bldP spid="27" grpId="0" animBg="1"/>
      <p:bldP spid="28" grpId="0" animBg="1"/>
      <p:bldP spid="29" grpId="0" animBg="1"/>
      <p:bldP spid="34" grpId="0"/>
      <p:bldP spid="35" grpId="0"/>
      <p:bldP spid="36" grpId="0"/>
      <p:bldP spid="37" grpId="0"/>
      <p:bldP spid="3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5DDC1802-C737-43CD-9AE9-8788F38DB1A9}"/>
              </a:ext>
            </a:extLst>
          </p:cNvPr>
          <p:cNvSpPr txBox="1"/>
          <p:nvPr/>
        </p:nvSpPr>
        <p:spPr>
          <a:xfrm>
            <a:off x="763854" y="158750"/>
            <a:ext cx="39063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sz="3200" dirty="0">
                <a:solidFill>
                  <a:srgbClr val="754C24"/>
                </a:solidFill>
                <a:latin typeface="Impact" panose="020B0806030902050204" pitchFamily="34" charset="0"/>
                <a:ea typeface="造字工房悦黑演示版常规体" pitchFamily="50" charset="-122"/>
                <a:cs typeface="文泉驿微米黑" panose="020B0606030804020204" pitchFamily="34" charset="-122"/>
              </a:rPr>
              <a:t>01</a:t>
            </a:r>
            <a:r>
              <a:rPr lang="zh-CN" altLang="en-US" sz="1600" dirty="0">
                <a:solidFill>
                  <a:srgbClr val="754C24"/>
                </a:solidFill>
                <a:latin typeface="Impact" panose="020B0806030902050204" pitchFamily="34" charset="0"/>
                <a:ea typeface="造字工房悦黑演示版常规体" pitchFamily="50" charset="-122"/>
                <a:cs typeface="文泉驿微米黑" panose="020B0606030804020204" pitchFamily="34" charset="-122"/>
              </a:rPr>
              <a:t>    </a:t>
            </a:r>
            <a:r>
              <a:rPr lang="zh-CN" altLang="en-US" sz="2800" dirty="0">
                <a:solidFill>
                  <a:srgbClr val="754C24"/>
                </a:solidFill>
                <a:latin typeface="造字工房悦黑演示版常规体" pitchFamily="50" charset="-122"/>
                <a:ea typeface="造字工房悦黑演示版常规体" pitchFamily="50" charset="-122"/>
                <a:cs typeface="文泉驿微米黑" panose="020B0606030804020204" pitchFamily="34" charset="-122"/>
              </a:rPr>
              <a:t>点击此处添加标题</a:t>
            </a:r>
          </a:p>
        </p:txBody>
      </p:sp>
      <p:pic>
        <p:nvPicPr>
          <p:cNvPr id="10" name="PA_图片 40">
            <a:extLst>
              <a:ext uri="{FF2B5EF4-FFF2-40B4-BE49-F238E27FC236}">
                <a16:creationId xmlns="" xmlns:a16="http://schemas.microsoft.com/office/drawing/2014/main" id="{0D65A7C1-57AE-43F0-B546-6B56EF590A3A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70491">
            <a:off x="115784" y="149740"/>
            <a:ext cx="680514" cy="521361"/>
          </a:xfrm>
          <a:prstGeom prst="rect">
            <a:avLst/>
          </a:prstGeom>
        </p:spPr>
      </p:pic>
      <p:cxnSp>
        <p:nvCxnSpPr>
          <p:cNvPr id="11" name="PA_直接连接符 43">
            <a:extLst>
              <a:ext uri="{FF2B5EF4-FFF2-40B4-BE49-F238E27FC236}">
                <a16:creationId xmlns="" xmlns:a16="http://schemas.microsoft.com/office/drawing/2014/main" id="{4FE019D8-F544-403A-9978-23B27FF9D97A}"/>
              </a:ext>
            </a:extLst>
          </p:cNvPr>
          <p:cNvCxnSpPr>
            <a:cxnSpLocks/>
          </p:cNvCxnSpPr>
          <p:nvPr>
            <p:custDataLst>
              <p:tags r:id="rId2"/>
            </p:custDataLst>
          </p:nvPr>
        </p:nvCxnSpPr>
        <p:spPr>
          <a:xfrm>
            <a:off x="696388" y="660460"/>
            <a:ext cx="3672412" cy="0"/>
          </a:xfrm>
          <a:prstGeom prst="line">
            <a:avLst/>
          </a:prstGeom>
          <a:ln w="12700">
            <a:solidFill>
              <a:srgbClr val="754C2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050B19EE-2802-4ED5-BCD3-451C22A00516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114" t="90522" b="291"/>
          <a:stretch/>
        </p:blipFill>
        <p:spPr>
          <a:xfrm>
            <a:off x="22859" y="2608263"/>
            <a:ext cx="227837" cy="2391855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12BD3DB4-F475-469B-93D6-B5D5B2AA6B82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281" t="90522" b="680"/>
          <a:stretch/>
        </p:blipFill>
        <p:spPr>
          <a:xfrm rot="5400000">
            <a:off x="2119165" y="2887283"/>
            <a:ext cx="226606" cy="4191383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A5E838AD-C512-4D88-AE84-1EF3EDC69BDF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114" t="90522" b="291"/>
          <a:stretch/>
        </p:blipFill>
        <p:spPr>
          <a:xfrm>
            <a:off x="8878063" y="177800"/>
            <a:ext cx="227837" cy="2130425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7F8155B4-356F-44F5-8B70-8FEEDFD00D73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281" t="90522" b="680"/>
          <a:stretch/>
        </p:blipFill>
        <p:spPr>
          <a:xfrm rot="5400000">
            <a:off x="7527653" y="-1209049"/>
            <a:ext cx="226606" cy="2736852"/>
          </a:xfrm>
          <a:prstGeom prst="rect">
            <a:avLst/>
          </a:prstGeom>
        </p:spPr>
      </p:pic>
      <p:sp>
        <p:nvSpPr>
          <p:cNvPr id="18" name="MH_Picture_2">
            <a:extLst>
              <a:ext uri="{FF2B5EF4-FFF2-40B4-BE49-F238E27FC236}">
                <a16:creationId xmlns="" xmlns:a16="http://schemas.microsoft.com/office/drawing/2014/main" id="{D8FB94D2-AA11-4221-A146-B0C932EDD81A}"/>
              </a:ext>
            </a:extLst>
          </p:cNvPr>
          <p:cNvSpPr/>
          <p:nvPr>
            <p:custDataLst>
              <p:tags r:id="rId3"/>
            </p:custDataLst>
          </p:nvPr>
        </p:nvSpPr>
        <p:spPr bwMode="auto">
          <a:xfrm rot="1503999">
            <a:off x="2588864" y="1986038"/>
            <a:ext cx="1598564" cy="2170796"/>
          </a:xfrm>
          <a:prstGeom prst="rect">
            <a:avLst/>
          </a:prstGeom>
          <a:blipFill dpi="0"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8466" r="-4706"/>
            </a:stretch>
          </a:blipFill>
          <a:ln w="25400">
            <a:solidFill>
              <a:srgbClr val="FFFFFF"/>
            </a:solidFill>
          </a:ln>
          <a:effectLst>
            <a:outerShdw blurRad="25400" dist="25400" dir="2700000" algn="tl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19" name="MH_Other_1">
            <a:extLst>
              <a:ext uri="{FF2B5EF4-FFF2-40B4-BE49-F238E27FC236}">
                <a16:creationId xmlns="" xmlns:a16="http://schemas.microsoft.com/office/drawing/2014/main" id="{7D9FB394-970A-4727-A957-DA9FDE75AE57}"/>
              </a:ext>
            </a:extLst>
          </p:cNvPr>
          <p:cNvCxnSpPr>
            <a:cxnSpLocks/>
          </p:cNvCxnSpPr>
          <p:nvPr>
            <p:custDataLst>
              <p:tags r:id="rId4"/>
            </p:custDataLst>
          </p:nvPr>
        </p:nvCxnSpPr>
        <p:spPr bwMode="auto">
          <a:xfrm>
            <a:off x="4940751" y="2215990"/>
            <a:ext cx="2549029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0" name="MH_SubTitle_1">
            <a:extLst>
              <a:ext uri="{FF2B5EF4-FFF2-40B4-BE49-F238E27FC236}">
                <a16:creationId xmlns="" xmlns:a16="http://schemas.microsoft.com/office/drawing/2014/main" id="{5C10FE01-0C77-46FF-AB57-8B401103FDC7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4985814" y="1749632"/>
            <a:ext cx="2248435" cy="419997"/>
          </a:xfrm>
          <a:prstGeom prst="rect">
            <a:avLst/>
          </a:prstGeom>
          <a:noFill/>
        </p:spPr>
        <p:txBody>
          <a:bodyPr vert="horz" wrap="none" lIns="0" tIns="0" rIns="0" bIns="0" rtlCol="0" anchor="b" anchorCtr="0">
            <a:normAutofit/>
          </a:bodyPr>
          <a:lstStyle/>
          <a:p>
            <a:r>
              <a:rPr lang="zh-CN" altLang="en-US" b="1" spc="300" dirty="0">
                <a:solidFill>
                  <a:schemeClr val="accent1">
                    <a:lumMod val="7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点击此处添加标题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="" xmlns:a16="http://schemas.microsoft.com/office/drawing/2014/main" id="{54EA97A3-A031-405E-818C-0A5702455D62}"/>
              </a:ext>
            </a:extLst>
          </p:cNvPr>
          <p:cNvSpPr/>
          <p:nvPr/>
        </p:nvSpPr>
        <p:spPr>
          <a:xfrm>
            <a:off x="4869157" y="2372114"/>
            <a:ext cx="2569823" cy="5300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000" dirty="0">
                <a:solidFill>
                  <a:srgbClr val="000000">
                    <a:lumMod val="65000"/>
                    <a:lumOff val="35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39FF46F4-C92E-4591-AF03-E1541B67AE3C}"/>
              </a:ext>
            </a:extLst>
          </p:cNvPr>
          <p:cNvSpPr/>
          <p:nvPr/>
        </p:nvSpPr>
        <p:spPr>
          <a:xfrm>
            <a:off x="4857722" y="2952056"/>
            <a:ext cx="2569823" cy="5300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000" dirty="0">
                <a:solidFill>
                  <a:srgbClr val="000000">
                    <a:lumMod val="65000"/>
                    <a:lumOff val="35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7" name="MH_Picture_1">
            <a:extLst>
              <a:ext uri="{FF2B5EF4-FFF2-40B4-BE49-F238E27FC236}">
                <a16:creationId xmlns="" xmlns:a16="http://schemas.microsoft.com/office/drawing/2014/main" id="{ADB7A849-F941-4EA8-AE5E-A1AAD9C700D8}"/>
              </a:ext>
            </a:extLst>
          </p:cNvPr>
          <p:cNvSpPr/>
          <p:nvPr>
            <p:custDataLst>
              <p:tags r:id="rId6"/>
            </p:custDataLst>
          </p:nvPr>
        </p:nvSpPr>
        <p:spPr bwMode="auto">
          <a:xfrm rot="20714830">
            <a:off x="1251170" y="1600356"/>
            <a:ext cx="1720426" cy="2703398"/>
          </a:xfrm>
          <a:prstGeom prst="rect">
            <a:avLst/>
          </a:prstGeom>
          <a:blipFill dpi="0"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7897" t="390" r="-95353" b="-390"/>
            </a:stretch>
          </a:blipFill>
          <a:ln w="25400">
            <a:solidFill>
              <a:srgbClr val="FFFFFF"/>
            </a:solidFill>
          </a:ln>
          <a:effectLst>
            <a:outerShdw blurRad="25400" dist="38100" dir="2700000" algn="tl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326912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556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350"/>
                            </p:stCondLst>
                            <p:childTnLst>
                              <p:par>
                                <p:cTn id="5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850"/>
                            </p:stCondLst>
                            <p:childTnLst>
                              <p:par>
                                <p:cTn id="6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8" grpId="0" animBg="1"/>
      <p:bldP spid="20" grpId="0"/>
      <p:bldP spid="21" grpId="0"/>
      <p:bldP spid="22" grpId="0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5DDC1802-C737-43CD-9AE9-8788F38DB1A9}"/>
              </a:ext>
            </a:extLst>
          </p:cNvPr>
          <p:cNvSpPr txBox="1"/>
          <p:nvPr/>
        </p:nvSpPr>
        <p:spPr>
          <a:xfrm>
            <a:off x="763854" y="158750"/>
            <a:ext cx="39063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sz="3200" dirty="0">
                <a:solidFill>
                  <a:srgbClr val="754C24"/>
                </a:solidFill>
                <a:latin typeface="Impact" panose="020B0806030902050204" pitchFamily="34" charset="0"/>
                <a:ea typeface="造字工房悦黑演示版常规体" pitchFamily="50" charset="-122"/>
                <a:cs typeface="文泉驿微米黑" panose="020B0606030804020204" pitchFamily="34" charset="-122"/>
              </a:rPr>
              <a:t>01</a:t>
            </a:r>
            <a:r>
              <a:rPr lang="zh-CN" altLang="en-US" sz="1600" dirty="0">
                <a:solidFill>
                  <a:srgbClr val="754C24"/>
                </a:solidFill>
                <a:latin typeface="Impact" panose="020B0806030902050204" pitchFamily="34" charset="0"/>
                <a:ea typeface="造字工房悦黑演示版常规体" pitchFamily="50" charset="-122"/>
                <a:cs typeface="文泉驿微米黑" panose="020B0606030804020204" pitchFamily="34" charset="-122"/>
              </a:rPr>
              <a:t>    </a:t>
            </a:r>
            <a:r>
              <a:rPr lang="zh-CN" altLang="en-US" sz="2800" dirty="0">
                <a:solidFill>
                  <a:srgbClr val="754C24"/>
                </a:solidFill>
                <a:latin typeface="造字工房悦黑演示版常规体" pitchFamily="50" charset="-122"/>
                <a:ea typeface="造字工房悦黑演示版常规体" pitchFamily="50" charset="-122"/>
                <a:cs typeface="文泉驿微米黑" panose="020B0606030804020204" pitchFamily="34" charset="-122"/>
              </a:rPr>
              <a:t>点击此处添加标题</a:t>
            </a:r>
          </a:p>
        </p:txBody>
      </p:sp>
      <p:pic>
        <p:nvPicPr>
          <p:cNvPr id="10" name="PA_图片 40">
            <a:extLst>
              <a:ext uri="{FF2B5EF4-FFF2-40B4-BE49-F238E27FC236}">
                <a16:creationId xmlns="" xmlns:a16="http://schemas.microsoft.com/office/drawing/2014/main" id="{0D65A7C1-57AE-43F0-B546-6B56EF590A3A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70491">
            <a:off x="115784" y="149740"/>
            <a:ext cx="680514" cy="521361"/>
          </a:xfrm>
          <a:prstGeom prst="rect">
            <a:avLst/>
          </a:prstGeom>
        </p:spPr>
      </p:pic>
      <p:cxnSp>
        <p:nvCxnSpPr>
          <p:cNvPr id="11" name="PA_直接连接符 43">
            <a:extLst>
              <a:ext uri="{FF2B5EF4-FFF2-40B4-BE49-F238E27FC236}">
                <a16:creationId xmlns="" xmlns:a16="http://schemas.microsoft.com/office/drawing/2014/main" id="{4FE019D8-F544-403A-9978-23B27FF9D97A}"/>
              </a:ext>
            </a:extLst>
          </p:cNvPr>
          <p:cNvCxnSpPr>
            <a:cxnSpLocks/>
          </p:cNvCxnSpPr>
          <p:nvPr>
            <p:custDataLst>
              <p:tags r:id="rId2"/>
            </p:custDataLst>
          </p:nvPr>
        </p:nvCxnSpPr>
        <p:spPr>
          <a:xfrm>
            <a:off x="696388" y="660460"/>
            <a:ext cx="3672412" cy="0"/>
          </a:xfrm>
          <a:prstGeom prst="line">
            <a:avLst/>
          </a:prstGeom>
          <a:ln w="12700">
            <a:solidFill>
              <a:srgbClr val="754C2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050B19EE-2802-4ED5-BCD3-451C22A00516}"/>
              </a:ext>
            </a:extLst>
          </p:cNvPr>
          <p:cNvPicPr>
            <a:picLocks noChangeAspect="1"/>
          </p:cNvPicPr>
          <p:nvPr/>
        </p:nvPicPr>
        <p:blipFill rotWithShape="1"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114" t="90522" b="291"/>
          <a:stretch/>
        </p:blipFill>
        <p:spPr>
          <a:xfrm>
            <a:off x="22859" y="2608263"/>
            <a:ext cx="227837" cy="2391855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12BD3DB4-F475-469B-93D6-B5D5B2AA6B82}"/>
              </a:ext>
            </a:extLst>
          </p:cNvPr>
          <p:cNvPicPr>
            <a:picLocks noChangeAspect="1"/>
          </p:cNvPicPr>
          <p:nvPr/>
        </p:nvPicPr>
        <p:blipFill rotWithShape="1"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281" t="90522" b="680"/>
          <a:stretch/>
        </p:blipFill>
        <p:spPr>
          <a:xfrm rot="5400000">
            <a:off x="2119165" y="2887283"/>
            <a:ext cx="226606" cy="4191383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A5E838AD-C512-4D88-AE84-1EF3EDC69BDF}"/>
              </a:ext>
            </a:extLst>
          </p:cNvPr>
          <p:cNvPicPr>
            <a:picLocks noChangeAspect="1"/>
          </p:cNvPicPr>
          <p:nvPr/>
        </p:nvPicPr>
        <p:blipFill rotWithShape="1"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114" t="90522" b="291"/>
          <a:stretch/>
        </p:blipFill>
        <p:spPr>
          <a:xfrm>
            <a:off x="8878063" y="177800"/>
            <a:ext cx="227837" cy="2130425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7F8155B4-356F-44F5-8B70-8FEEDFD00D73}"/>
              </a:ext>
            </a:extLst>
          </p:cNvPr>
          <p:cNvPicPr>
            <a:picLocks noChangeAspect="1"/>
          </p:cNvPicPr>
          <p:nvPr/>
        </p:nvPicPr>
        <p:blipFill rotWithShape="1"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281" t="90522" b="680"/>
          <a:stretch/>
        </p:blipFill>
        <p:spPr>
          <a:xfrm rot="5400000">
            <a:off x="7527653" y="-1209049"/>
            <a:ext cx="226606" cy="2736852"/>
          </a:xfrm>
          <a:prstGeom prst="rect">
            <a:avLst/>
          </a:prstGeom>
        </p:spPr>
      </p:pic>
      <p:sp>
        <p:nvSpPr>
          <p:cNvPr id="53" name="MH_Other_1">
            <a:extLst>
              <a:ext uri="{FF2B5EF4-FFF2-40B4-BE49-F238E27FC236}">
                <a16:creationId xmlns="" xmlns:a16="http://schemas.microsoft.com/office/drawing/2014/main" id="{ADC6515C-34CC-499A-B2C4-4FDC93F56BA6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4679297" y="1796016"/>
            <a:ext cx="549835" cy="549834"/>
          </a:xfrm>
          <a:custGeom>
            <a:avLst/>
            <a:gdLst>
              <a:gd name="connsiteX0" fmla="*/ 429702 w 859404"/>
              <a:gd name="connsiteY0" fmla="*/ 62523 h 859404"/>
              <a:gd name="connsiteX1" fmla="*/ 62523 w 859404"/>
              <a:gd name="connsiteY1" fmla="*/ 429702 h 859404"/>
              <a:gd name="connsiteX2" fmla="*/ 429702 w 859404"/>
              <a:gd name="connsiteY2" fmla="*/ 796881 h 859404"/>
              <a:gd name="connsiteX3" fmla="*/ 796881 w 859404"/>
              <a:gd name="connsiteY3" fmla="*/ 429702 h 859404"/>
              <a:gd name="connsiteX4" fmla="*/ 429702 w 859404"/>
              <a:gd name="connsiteY4" fmla="*/ 62523 h 859404"/>
              <a:gd name="connsiteX5" fmla="*/ 429702 w 859404"/>
              <a:gd name="connsiteY5" fmla="*/ 0 h 859404"/>
              <a:gd name="connsiteX6" fmla="*/ 859404 w 859404"/>
              <a:gd name="connsiteY6" fmla="*/ 429702 h 859404"/>
              <a:gd name="connsiteX7" fmla="*/ 429702 w 859404"/>
              <a:gd name="connsiteY7" fmla="*/ 859404 h 859404"/>
              <a:gd name="connsiteX8" fmla="*/ 0 w 859404"/>
              <a:gd name="connsiteY8" fmla="*/ 429702 h 859404"/>
              <a:gd name="connsiteX9" fmla="*/ 429702 w 859404"/>
              <a:gd name="connsiteY9" fmla="*/ 0 h 859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59404" h="859404">
                <a:moveTo>
                  <a:pt x="429702" y="62523"/>
                </a:moveTo>
                <a:cubicBezTo>
                  <a:pt x="226915" y="62523"/>
                  <a:pt x="62523" y="226915"/>
                  <a:pt x="62523" y="429702"/>
                </a:cubicBezTo>
                <a:cubicBezTo>
                  <a:pt x="62523" y="632489"/>
                  <a:pt x="226915" y="796881"/>
                  <a:pt x="429702" y="796881"/>
                </a:cubicBezTo>
                <a:cubicBezTo>
                  <a:pt x="632489" y="796881"/>
                  <a:pt x="796881" y="632489"/>
                  <a:pt x="796881" y="429702"/>
                </a:cubicBezTo>
                <a:cubicBezTo>
                  <a:pt x="796881" y="226915"/>
                  <a:pt x="632489" y="62523"/>
                  <a:pt x="429702" y="62523"/>
                </a:cubicBezTo>
                <a:close/>
                <a:moveTo>
                  <a:pt x="429702" y="0"/>
                </a:moveTo>
                <a:cubicBezTo>
                  <a:pt x="667020" y="0"/>
                  <a:pt x="859404" y="192384"/>
                  <a:pt x="859404" y="429702"/>
                </a:cubicBezTo>
                <a:cubicBezTo>
                  <a:pt x="859404" y="667020"/>
                  <a:pt x="667020" y="859404"/>
                  <a:pt x="429702" y="859404"/>
                </a:cubicBezTo>
                <a:cubicBezTo>
                  <a:pt x="192384" y="859404"/>
                  <a:pt x="0" y="667020"/>
                  <a:pt x="0" y="429702"/>
                </a:cubicBezTo>
                <a:cubicBezTo>
                  <a:pt x="0" y="192384"/>
                  <a:pt x="192384" y="0"/>
                  <a:pt x="429702" y="0"/>
                </a:cubicBezTo>
                <a:close/>
              </a:path>
            </a:pathLst>
          </a:custGeom>
          <a:solidFill>
            <a:schemeClr val="accent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/>
          </a:p>
        </p:txBody>
      </p:sp>
      <p:sp>
        <p:nvSpPr>
          <p:cNvPr id="56" name="MH_Other_4">
            <a:extLst>
              <a:ext uri="{FF2B5EF4-FFF2-40B4-BE49-F238E27FC236}">
                <a16:creationId xmlns="" xmlns:a16="http://schemas.microsoft.com/office/drawing/2014/main" id="{1307442A-EF14-42CF-A728-8FDB1AE8FA73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3449540" y="3123342"/>
            <a:ext cx="549835" cy="550850"/>
          </a:xfrm>
          <a:prstGeom prst="ellipse">
            <a:avLst/>
          </a:prstGeom>
          <a:solidFill>
            <a:schemeClr val="accent1">
              <a:alpha val="19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/>
          </a:p>
        </p:txBody>
      </p:sp>
      <p:sp>
        <p:nvSpPr>
          <p:cNvPr id="57" name="MH_Other_5">
            <a:extLst>
              <a:ext uri="{FF2B5EF4-FFF2-40B4-BE49-F238E27FC236}">
                <a16:creationId xmlns="" xmlns:a16="http://schemas.microsoft.com/office/drawing/2014/main" id="{3EAA56BC-62E3-4995-A4C0-AA1BFFA5DBF5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4026815" y="2825557"/>
            <a:ext cx="450234" cy="449217"/>
          </a:xfrm>
          <a:prstGeom prst="ellipse">
            <a:avLst/>
          </a:prstGeom>
          <a:solidFill>
            <a:schemeClr val="accent1"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/>
          </a:p>
        </p:txBody>
      </p:sp>
      <p:sp>
        <p:nvSpPr>
          <p:cNvPr id="58" name="MH_Other_6">
            <a:extLst>
              <a:ext uri="{FF2B5EF4-FFF2-40B4-BE49-F238E27FC236}">
                <a16:creationId xmlns="" xmlns:a16="http://schemas.microsoft.com/office/drawing/2014/main" id="{5E54DF99-C6F0-4FF6-9B6B-267571EE820D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4437411" y="3507514"/>
            <a:ext cx="331323" cy="331323"/>
          </a:xfrm>
          <a:prstGeom prst="ellipse">
            <a:avLst/>
          </a:prstGeom>
          <a:solidFill>
            <a:schemeClr val="accent1"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/>
          </a:p>
        </p:txBody>
      </p: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F637C54B-EFFA-4A81-8522-613F14547AB0}"/>
              </a:ext>
            </a:extLst>
          </p:cNvPr>
          <p:cNvGrpSpPr/>
          <p:nvPr/>
        </p:nvGrpSpPr>
        <p:grpSpPr>
          <a:xfrm>
            <a:off x="1892794" y="2959632"/>
            <a:ext cx="1808965" cy="1763741"/>
            <a:chOff x="1892794" y="2959632"/>
            <a:chExt cx="1808965" cy="1763741"/>
          </a:xfrm>
        </p:grpSpPr>
        <p:pic>
          <p:nvPicPr>
            <p:cNvPr id="36" name="图片 35">
              <a:extLst>
                <a:ext uri="{FF2B5EF4-FFF2-40B4-BE49-F238E27FC236}">
                  <a16:creationId xmlns="" xmlns:a16="http://schemas.microsoft.com/office/drawing/2014/main" id="{FC9E1E5A-2862-4311-8116-755579FEAD07}"/>
                </a:ext>
              </a:extLst>
            </p:cNvPr>
            <p:cNvPicPr>
              <a:picLocks noChangeAspect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2637183">
              <a:off x="1892794" y="2959632"/>
              <a:ext cx="1808965" cy="1763741"/>
            </a:xfrm>
            <a:prstGeom prst="rect">
              <a:avLst/>
            </a:prstGeom>
            <a:ln>
              <a:noFill/>
            </a:ln>
          </p:spPr>
        </p:pic>
        <p:sp>
          <p:nvSpPr>
            <p:cNvPr id="59" name="MH_Picture_1">
              <a:extLst>
                <a:ext uri="{FF2B5EF4-FFF2-40B4-BE49-F238E27FC236}">
                  <a16:creationId xmlns="" xmlns:a16="http://schemas.microsoft.com/office/drawing/2014/main" id="{959D3B26-C0F3-49D8-8BB4-EE502B12E5C0}"/>
                </a:ext>
              </a:extLst>
            </p:cNvPr>
            <p:cNvSpPr/>
            <p:nvPr>
              <p:custDataLst>
                <p:tags r:id="rId19"/>
              </p:custDataLst>
            </p:nvPr>
          </p:nvSpPr>
          <p:spPr>
            <a:xfrm>
              <a:off x="2109290" y="3153497"/>
              <a:ext cx="1394309" cy="1394309"/>
            </a:xfrm>
            <a:prstGeom prst="ellipse">
              <a:avLst/>
            </a:prstGeom>
            <a:blipFill dpi="0" rotWithShape="1">
              <a:blip r:embed="rId2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57150"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/>
            </a:p>
          </p:txBody>
        </p:sp>
      </p:grpSp>
      <p:sp>
        <p:nvSpPr>
          <p:cNvPr id="60" name="MH_Other_7">
            <a:extLst>
              <a:ext uri="{FF2B5EF4-FFF2-40B4-BE49-F238E27FC236}">
                <a16:creationId xmlns="" xmlns:a16="http://schemas.microsoft.com/office/drawing/2014/main" id="{F6B20D41-162E-4A13-A788-1FC513F8EC91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2676114" y="1336636"/>
            <a:ext cx="918761" cy="918761"/>
          </a:xfrm>
          <a:prstGeom prst="ellipse">
            <a:avLst/>
          </a:prstGeom>
          <a:solidFill>
            <a:schemeClr val="accent1">
              <a:alpha val="19000"/>
            </a:schemeClr>
          </a:solidFill>
          <a:ln w="28575">
            <a:solidFill>
              <a:srgbClr val="FEFFFF">
                <a:alpha val="5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/>
          </a:p>
        </p:txBody>
      </p: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FDA824C2-D152-4A3D-AB5A-95FA769FCE79}"/>
              </a:ext>
            </a:extLst>
          </p:cNvPr>
          <p:cNvGrpSpPr/>
          <p:nvPr/>
        </p:nvGrpSpPr>
        <p:grpSpPr>
          <a:xfrm>
            <a:off x="4351113" y="2690169"/>
            <a:ext cx="2143740" cy="2198707"/>
            <a:chOff x="4351113" y="2690169"/>
            <a:chExt cx="2143740" cy="2198707"/>
          </a:xfrm>
        </p:grpSpPr>
        <p:pic>
          <p:nvPicPr>
            <p:cNvPr id="34" name="图片 33">
              <a:extLst>
                <a:ext uri="{FF2B5EF4-FFF2-40B4-BE49-F238E27FC236}">
                  <a16:creationId xmlns="" xmlns:a16="http://schemas.microsoft.com/office/drawing/2014/main" id="{A9211531-29C6-4473-930A-C47B043610BA}"/>
                </a:ext>
              </a:extLst>
            </p:cNvPr>
            <p:cNvPicPr>
              <a:picLocks noChangeAspect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3775387">
              <a:off x="4323629" y="2717653"/>
              <a:ext cx="2198707" cy="2143740"/>
            </a:xfrm>
            <a:prstGeom prst="rect">
              <a:avLst/>
            </a:prstGeom>
            <a:ln>
              <a:noFill/>
            </a:ln>
          </p:spPr>
        </p:pic>
        <p:sp>
          <p:nvSpPr>
            <p:cNvPr id="61" name="MH_Picture_3">
              <a:extLst>
                <a:ext uri="{FF2B5EF4-FFF2-40B4-BE49-F238E27FC236}">
                  <a16:creationId xmlns="" xmlns:a16="http://schemas.microsoft.com/office/drawing/2014/main" id="{848E33BF-C24B-4CD8-91A7-1D9BEAB04586}"/>
                </a:ext>
              </a:extLst>
            </p:cNvPr>
            <p:cNvSpPr/>
            <p:nvPr>
              <p:custDataLst>
                <p:tags r:id="rId18"/>
              </p:custDataLst>
            </p:nvPr>
          </p:nvSpPr>
          <p:spPr>
            <a:xfrm>
              <a:off x="4578171" y="2912176"/>
              <a:ext cx="1716830" cy="1717882"/>
            </a:xfrm>
            <a:prstGeom prst="ellipse">
              <a:avLst/>
            </a:prstGeom>
            <a:blipFill dpi="0" rotWithShape="1">
              <a:blip r:embed="rId2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F944D05C-2658-40DA-A6F2-2573724D9B0D}"/>
              </a:ext>
            </a:extLst>
          </p:cNvPr>
          <p:cNvGrpSpPr/>
          <p:nvPr/>
        </p:nvGrpSpPr>
        <p:grpSpPr>
          <a:xfrm>
            <a:off x="3076930" y="1214923"/>
            <a:ext cx="1976234" cy="1926829"/>
            <a:chOff x="3076930" y="1214923"/>
            <a:chExt cx="1976234" cy="1926829"/>
          </a:xfrm>
        </p:grpSpPr>
        <p:pic>
          <p:nvPicPr>
            <p:cNvPr id="4" name="图片 3">
              <a:extLst>
                <a:ext uri="{FF2B5EF4-FFF2-40B4-BE49-F238E27FC236}">
                  <a16:creationId xmlns="" xmlns:a16="http://schemas.microsoft.com/office/drawing/2014/main" id="{62D1E826-0E8F-4664-9CDA-101BDF5590A0}"/>
                </a:ext>
              </a:extLst>
            </p:cNvPr>
            <p:cNvPicPr>
              <a:picLocks noChangeAspect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76930" y="1214923"/>
              <a:ext cx="1976234" cy="1926829"/>
            </a:xfrm>
            <a:prstGeom prst="rect">
              <a:avLst/>
            </a:prstGeom>
            <a:ln>
              <a:noFill/>
            </a:ln>
          </p:spPr>
        </p:pic>
        <p:sp>
          <p:nvSpPr>
            <p:cNvPr id="62" name="MH_Picture_2">
              <a:extLst>
                <a:ext uri="{FF2B5EF4-FFF2-40B4-BE49-F238E27FC236}">
                  <a16:creationId xmlns="" xmlns:a16="http://schemas.microsoft.com/office/drawing/2014/main" id="{5D3125EA-00C9-4765-B0A1-64EE95859092}"/>
                </a:ext>
              </a:extLst>
            </p:cNvPr>
            <p:cNvSpPr/>
            <p:nvPr>
              <p:custDataLst>
                <p:tags r:id="rId17"/>
              </p:custDataLst>
            </p:nvPr>
          </p:nvSpPr>
          <p:spPr>
            <a:xfrm>
              <a:off x="3269652" y="1387752"/>
              <a:ext cx="1569211" cy="1569212"/>
            </a:xfrm>
            <a:prstGeom prst="ellipse">
              <a:avLst/>
            </a:prstGeom>
            <a:blipFill dpi="0" rotWithShape="1">
              <a:blip r:embed="rId2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/>
            </a:p>
          </p:txBody>
        </p:sp>
      </p:grpSp>
      <p:sp>
        <p:nvSpPr>
          <p:cNvPr id="63" name="MH_Other_8">
            <a:extLst>
              <a:ext uri="{FF2B5EF4-FFF2-40B4-BE49-F238E27FC236}">
                <a16:creationId xmlns="" xmlns:a16="http://schemas.microsoft.com/office/drawing/2014/main" id="{1B273438-8F93-41F2-AACC-5791AC7A4EB0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3758503" y="4069544"/>
            <a:ext cx="338438" cy="338438"/>
          </a:xfrm>
          <a:custGeom>
            <a:avLst/>
            <a:gdLst>
              <a:gd name="connsiteX0" fmla="*/ 429702 w 859404"/>
              <a:gd name="connsiteY0" fmla="*/ 62523 h 859404"/>
              <a:gd name="connsiteX1" fmla="*/ 62523 w 859404"/>
              <a:gd name="connsiteY1" fmla="*/ 429702 h 859404"/>
              <a:gd name="connsiteX2" fmla="*/ 429702 w 859404"/>
              <a:gd name="connsiteY2" fmla="*/ 796881 h 859404"/>
              <a:gd name="connsiteX3" fmla="*/ 796881 w 859404"/>
              <a:gd name="connsiteY3" fmla="*/ 429702 h 859404"/>
              <a:gd name="connsiteX4" fmla="*/ 429702 w 859404"/>
              <a:gd name="connsiteY4" fmla="*/ 62523 h 859404"/>
              <a:gd name="connsiteX5" fmla="*/ 429702 w 859404"/>
              <a:gd name="connsiteY5" fmla="*/ 0 h 859404"/>
              <a:gd name="connsiteX6" fmla="*/ 859404 w 859404"/>
              <a:gd name="connsiteY6" fmla="*/ 429702 h 859404"/>
              <a:gd name="connsiteX7" fmla="*/ 429702 w 859404"/>
              <a:gd name="connsiteY7" fmla="*/ 859404 h 859404"/>
              <a:gd name="connsiteX8" fmla="*/ 0 w 859404"/>
              <a:gd name="connsiteY8" fmla="*/ 429702 h 859404"/>
              <a:gd name="connsiteX9" fmla="*/ 429702 w 859404"/>
              <a:gd name="connsiteY9" fmla="*/ 0 h 859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59404" h="859404">
                <a:moveTo>
                  <a:pt x="429702" y="62523"/>
                </a:moveTo>
                <a:cubicBezTo>
                  <a:pt x="226915" y="62523"/>
                  <a:pt x="62523" y="226915"/>
                  <a:pt x="62523" y="429702"/>
                </a:cubicBezTo>
                <a:cubicBezTo>
                  <a:pt x="62523" y="632489"/>
                  <a:pt x="226915" y="796881"/>
                  <a:pt x="429702" y="796881"/>
                </a:cubicBezTo>
                <a:cubicBezTo>
                  <a:pt x="632489" y="796881"/>
                  <a:pt x="796881" y="632489"/>
                  <a:pt x="796881" y="429702"/>
                </a:cubicBezTo>
                <a:cubicBezTo>
                  <a:pt x="796881" y="226915"/>
                  <a:pt x="632489" y="62523"/>
                  <a:pt x="429702" y="62523"/>
                </a:cubicBezTo>
                <a:close/>
                <a:moveTo>
                  <a:pt x="429702" y="0"/>
                </a:moveTo>
                <a:cubicBezTo>
                  <a:pt x="667020" y="0"/>
                  <a:pt x="859404" y="192384"/>
                  <a:pt x="859404" y="429702"/>
                </a:cubicBezTo>
                <a:cubicBezTo>
                  <a:pt x="859404" y="667020"/>
                  <a:pt x="667020" y="859404"/>
                  <a:pt x="429702" y="859404"/>
                </a:cubicBezTo>
                <a:cubicBezTo>
                  <a:pt x="192384" y="859404"/>
                  <a:pt x="0" y="667020"/>
                  <a:pt x="0" y="429702"/>
                </a:cubicBezTo>
                <a:cubicBezTo>
                  <a:pt x="0" y="192384"/>
                  <a:pt x="192384" y="0"/>
                  <a:pt x="429702" y="0"/>
                </a:cubicBezTo>
                <a:close/>
              </a:path>
            </a:pathLst>
          </a:custGeom>
          <a:solidFill>
            <a:schemeClr val="accent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/>
          </a:p>
        </p:txBody>
      </p:sp>
      <p:sp>
        <p:nvSpPr>
          <p:cNvPr id="64" name="MH_Other_9">
            <a:extLst>
              <a:ext uri="{FF2B5EF4-FFF2-40B4-BE49-F238E27FC236}">
                <a16:creationId xmlns="" xmlns:a16="http://schemas.microsoft.com/office/drawing/2014/main" id="{B231EB85-BCCC-4474-821D-5E3746CE5204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4953707" y="2667010"/>
            <a:ext cx="99600" cy="99600"/>
          </a:xfrm>
          <a:prstGeom prst="ellipse">
            <a:avLst/>
          </a:prstGeom>
          <a:solidFill>
            <a:schemeClr val="accent1">
              <a:lumMod val="60000"/>
              <a:lumOff val="40000"/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/>
          </a:p>
        </p:txBody>
      </p:sp>
      <p:sp>
        <p:nvSpPr>
          <p:cNvPr id="65" name="MH_Other_10">
            <a:extLst>
              <a:ext uri="{FF2B5EF4-FFF2-40B4-BE49-F238E27FC236}">
                <a16:creationId xmlns="" xmlns:a16="http://schemas.microsoft.com/office/drawing/2014/main" id="{91D4C431-517D-4C96-8979-1685D57D97F1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5726116" y="1540918"/>
            <a:ext cx="200217" cy="150417"/>
          </a:xfrm>
          <a:custGeom>
            <a:avLst/>
            <a:gdLst/>
            <a:ahLst/>
            <a:cxnLst/>
            <a:rect l="l" t="t" r="r" b="b"/>
            <a:pathLst>
              <a:path w="312502" h="234925">
                <a:moveTo>
                  <a:pt x="282402" y="0"/>
                </a:moveTo>
                <a:cubicBezTo>
                  <a:pt x="289496" y="0"/>
                  <a:pt x="295226" y="273"/>
                  <a:pt x="299591" y="818"/>
                </a:cubicBezTo>
                <a:cubicBezTo>
                  <a:pt x="303957" y="1364"/>
                  <a:pt x="307163" y="2387"/>
                  <a:pt x="309210" y="3888"/>
                </a:cubicBezTo>
                <a:cubicBezTo>
                  <a:pt x="311256" y="5389"/>
                  <a:pt x="312347" y="7230"/>
                  <a:pt x="312484" y="9413"/>
                </a:cubicBezTo>
                <a:cubicBezTo>
                  <a:pt x="312620" y="11596"/>
                  <a:pt x="312006" y="14188"/>
                  <a:pt x="310642" y="17189"/>
                </a:cubicBezTo>
                <a:lnTo>
                  <a:pt x="262757" y="128922"/>
                </a:lnTo>
                <a:lnTo>
                  <a:pt x="262757" y="192360"/>
                </a:lnTo>
                <a:cubicBezTo>
                  <a:pt x="262757" y="201637"/>
                  <a:pt x="261733" y="209072"/>
                  <a:pt x="259687" y="214666"/>
                </a:cubicBezTo>
                <a:cubicBezTo>
                  <a:pt x="257641" y="220259"/>
                  <a:pt x="254503" y="224557"/>
                  <a:pt x="250274" y="227558"/>
                </a:cubicBezTo>
                <a:cubicBezTo>
                  <a:pt x="246044" y="230559"/>
                  <a:pt x="240587" y="232538"/>
                  <a:pt x="233902" y="233493"/>
                </a:cubicBezTo>
                <a:cubicBezTo>
                  <a:pt x="227218" y="234447"/>
                  <a:pt x="219510" y="234925"/>
                  <a:pt x="210778" y="234925"/>
                </a:cubicBezTo>
                <a:cubicBezTo>
                  <a:pt x="201774" y="234925"/>
                  <a:pt x="194134" y="234447"/>
                  <a:pt x="187859" y="233493"/>
                </a:cubicBezTo>
                <a:cubicBezTo>
                  <a:pt x="181583" y="232538"/>
                  <a:pt x="176399" y="230559"/>
                  <a:pt x="172306" y="227558"/>
                </a:cubicBezTo>
                <a:cubicBezTo>
                  <a:pt x="168213" y="224557"/>
                  <a:pt x="165280" y="220259"/>
                  <a:pt x="163507" y="214666"/>
                </a:cubicBezTo>
                <a:cubicBezTo>
                  <a:pt x="161733" y="209072"/>
                  <a:pt x="160846" y="201637"/>
                  <a:pt x="160846" y="192360"/>
                </a:cubicBezTo>
                <a:cubicBezTo>
                  <a:pt x="160846" y="181992"/>
                  <a:pt x="161324" y="172442"/>
                  <a:pt x="162279" y="163711"/>
                </a:cubicBezTo>
                <a:cubicBezTo>
                  <a:pt x="163234" y="154979"/>
                  <a:pt x="164803" y="146658"/>
                  <a:pt x="166986" y="138745"/>
                </a:cubicBezTo>
                <a:cubicBezTo>
                  <a:pt x="169168" y="130832"/>
                  <a:pt x="172102" y="123192"/>
                  <a:pt x="175785" y="115825"/>
                </a:cubicBezTo>
                <a:cubicBezTo>
                  <a:pt x="179469" y="108458"/>
                  <a:pt x="183902" y="100955"/>
                  <a:pt x="189087" y="93315"/>
                </a:cubicBezTo>
                <a:lnTo>
                  <a:pt x="241065" y="15143"/>
                </a:lnTo>
                <a:cubicBezTo>
                  <a:pt x="242975" y="12415"/>
                  <a:pt x="244953" y="10095"/>
                  <a:pt x="246999" y="8185"/>
                </a:cubicBezTo>
                <a:cubicBezTo>
                  <a:pt x="249046" y="6275"/>
                  <a:pt x="251638" y="4706"/>
                  <a:pt x="254776" y="3479"/>
                </a:cubicBezTo>
                <a:cubicBezTo>
                  <a:pt x="257913" y="2251"/>
                  <a:pt x="261665" y="1364"/>
                  <a:pt x="266031" y="818"/>
                </a:cubicBezTo>
                <a:cubicBezTo>
                  <a:pt x="270396" y="273"/>
                  <a:pt x="275853" y="0"/>
                  <a:pt x="282402" y="0"/>
                </a:cubicBezTo>
                <a:close/>
                <a:moveTo>
                  <a:pt x="121556" y="0"/>
                </a:moveTo>
                <a:cubicBezTo>
                  <a:pt x="128650" y="0"/>
                  <a:pt x="134380" y="273"/>
                  <a:pt x="138746" y="818"/>
                </a:cubicBezTo>
                <a:cubicBezTo>
                  <a:pt x="143111" y="1364"/>
                  <a:pt x="146385" y="2387"/>
                  <a:pt x="148568" y="3888"/>
                </a:cubicBezTo>
                <a:cubicBezTo>
                  <a:pt x="150751" y="5389"/>
                  <a:pt x="151842" y="7230"/>
                  <a:pt x="151842" y="9413"/>
                </a:cubicBezTo>
                <a:cubicBezTo>
                  <a:pt x="151842" y="11596"/>
                  <a:pt x="151297" y="14188"/>
                  <a:pt x="150205" y="17189"/>
                </a:cubicBezTo>
                <a:lnTo>
                  <a:pt x="101911" y="128922"/>
                </a:lnTo>
                <a:lnTo>
                  <a:pt x="101911" y="192360"/>
                </a:lnTo>
                <a:cubicBezTo>
                  <a:pt x="101911" y="201637"/>
                  <a:pt x="100887" y="209072"/>
                  <a:pt x="98841" y="214666"/>
                </a:cubicBezTo>
                <a:cubicBezTo>
                  <a:pt x="96795" y="220259"/>
                  <a:pt x="93657" y="224557"/>
                  <a:pt x="89428" y="227558"/>
                </a:cubicBezTo>
                <a:cubicBezTo>
                  <a:pt x="85198" y="230559"/>
                  <a:pt x="79810" y="232538"/>
                  <a:pt x="73261" y="233493"/>
                </a:cubicBezTo>
                <a:cubicBezTo>
                  <a:pt x="66713" y="234447"/>
                  <a:pt x="58936" y="234925"/>
                  <a:pt x="49932" y="234925"/>
                </a:cubicBezTo>
                <a:cubicBezTo>
                  <a:pt x="40928" y="234925"/>
                  <a:pt x="33288" y="234447"/>
                  <a:pt x="27013" y="233493"/>
                </a:cubicBezTo>
                <a:cubicBezTo>
                  <a:pt x="20737" y="232538"/>
                  <a:pt x="15621" y="230559"/>
                  <a:pt x="11665" y="227558"/>
                </a:cubicBezTo>
                <a:cubicBezTo>
                  <a:pt x="7709" y="224557"/>
                  <a:pt x="4775" y="220259"/>
                  <a:pt x="2865" y="214666"/>
                </a:cubicBezTo>
                <a:cubicBezTo>
                  <a:pt x="955" y="209072"/>
                  <a:pt x="0" y="201637"/>
                  <a:pt x="0" y="192360"/>
                </a:cubicBezTo>
                <a:cubicBezTo>
                  <a:pt x="0" y="181992"/>
                  <a:pt x="478" y="172442"/>
                  <a:pt x="1433" y="163711"/>
                </a:cubicBezTo>
                <a:cubicBezTo>
                  <a:pt x="2388" y="154979"/>
                  <a:pt x="3957" y="146658"/>
                  <a:pt x="6140" y="138745"/>
                </a:cubicBezTo>
                <a:cubicBezTo>
                  <a:pt x="8322" y="130832"/>
                  <a:pt x="11256" y="123192"/>
                  <a:pt x="14939" y="115825"/>
                </a:cubicBezTo>
                <a:cubicBezTo>
                  <a:pt x="18623" y="108458"/>
                  <a:pt x="23056" y="100955"/>
                  <a:pt x="28241" y="93315"/>
                </a:cubicBezTo>
                <a:lnTo>
                  <a:pt x="80628" y="15143"/>
                </a:lnTo>
                <a:cubicBezTo>
                  <a:pt x="82538" y="12415"/>
                  <a:pt x="84516" y="10095"/>
                  <a:pt x="86563" y="8185"/>
                </a:cubicBezTo>
                <a:cubicBezTo>
                  <a:pt x="88609" y="6275"/>
                  <a:pt x="91201" y="4706"/>
                  <a:pt x="94339" y="3479"/>
                </a:cubicBezTo>
                <a:cubicBezTo>
                  <a:pt x="97477" y="2251"/>
                  <a:pt x="101228" y="1364"/>
                  <a:pt x="105594" y="818"/>
                </a:cubicBezTo>
                <a:cubicBezTo>
                  <a:pt x="109960" y="273"/>
                  <a:pt x="115280" y="0"/>
                  <a:pt x="12155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/>
          <a:lstStyle/>
          <a:p>
            <a:pPr algn="ctr">
              <a:defRPr/>
            </a:pPr>
            <a:endParaRPr lang="zh-CN" altLang="en-US" sz="495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7" name="MH_Other_11">
            <a:extLst>
              <a:ext uri="{FF2B5EF4-FFF2-40B4-BE49-F238E27FC236}">
                <a16:creationId xmlns="" xmlns:a16="http://schemas.microsoft.com/office/drawing/2014/main" id="{B9FB7B18-1CBC-46EB-AECA-98965D971395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5343976" y="2336703"/>
            <a:ext cx="200217" cy="150417"/>
          </a:xfrm>
          <a:custGeom>
            <a:avLst/>
            <a:gdLst/>
            <a:ahLst/>
            <a:cxnLst/>
            <a:rect l="l" t="t" r="r" b="b"/>
            <a:pathLst>
              <a:path w="312502" h="234925">
                <a:moveTo>
                  <a:pt x="282402" y="0"/>
                </a:moveTo>
                <a:cubicBezTo>
                  <a:pt x="289496" y="0"/>
                  <a:pt x="295226" y="273"/>
                  <a:pt x="299591" y="818"/>
                </a:cubicBezTo>
                <a:cubicBezTo>
                  <a:pt x="303957" y="1364"/>
                  <a:pt x="307163" y="2387"/>
                  <a:pt x="309210" y="3888"/>
                </a:cubicBezTo>
                <a:cubicBezTo>
                  <a:pt x="311256" y="5389"/>
                  <a:pt x="312347" y="7230"/>
                  <a:pt x="312484" y="9413"/>
                </a:cubicBezTo>
                <a:cubicBezTo>
                  <a:pt x="312620" y="11596"/>
                  <a:pt x="312006" y="14188"/>
                  <a:pt x="310642" y="17190"/>
                </a:cubicBezTo>
                <a:lnTo>
                  <a:pt x="262757" y="128922"/>
                </a:lnTo>
                <a:lnTo>
                  <a:pt x="262757" y="192360"/>
                </a:lnTo>
                <a:cubicBezTo>
                  <a:pt x="262757" y="201637"/>
                  <a:pt x="261733" y="209072"/>
                  <a:pt x="259687" y="214666"/>
                </a:cubicBezTo>
                <a:cubicBezTo>
                  <a:pt x="257641" y="220259"/>
                  <a:pt x="254503" y="224557"/>
                  <a:pt x="250274" y="227558"/>
                </a:cubicBezTo>
                <a:cubicBezTo>
                  <a:pt x="246044" y="230559"/>
                  <a:pt x="240587" y="232538"/>
                  <a:pt x="233902" y="233493"/>
                </a:cubicBezTo>
                <a:cubicBezTo>
                  <a:pt x="227218" y="234448"/>
                  <a:pt x="219510" y="234925"/>
                  <a:pt x="210778" y="234925"/>
                </a:cubicBezTo>
                <a:cubicBezTo>
                  <a:pt x="201774" y="234925"/>
                  <a:pt x="194134" y="234448"/>
                  <a:pt x="187859" y="233493"/>
                </a:cubicBezTo>
                <a:cubicBezTo>
                  <a:pt x="181583" y="232538"/>
                  <a:pt x="176399" y="230559"/>
                  <a:pt x="172306" y="227558"/>
                </a:cubicBezTo>
                <a:cubicBezTo>
                  <a:pt x="168213" y="224557"/>
                  <a:pt x="165280" y="220259"/>
                  <a:pt x="163507" y="214666"/>
                </a:cubicBezTo>
                <a:cubicBezTo>
                  <a:pt x="161733" y="209072"/>
                  <a:pt x="160846" y="201637"/>
                  <a:pt x="160846" y="192360"/>
                </a:cubicBezTo>
                <a:cubicBezTo>
                  <a:pt x="160846" y="181992"/>
                  <a:pt x="161324" y="172442"/>
                  <a:pt x="162279" y="163711"/>
                </a:cubicBezTo>
                <a:cubicBezTo>
                  <a:pt x="163234" y="154980"/>
                  <a:pt x="164803" y="146658"/>
                  <a:pt x="166986" y="138745"/>
                </a:cubicBezTo>
                <a:cubicBezTo>
                  <a:pt x="169168" y="130832"/>
                  <a:pt x="172102" y="123192"/>
                  <a:pt x="175785" y="115825"/>
                </a:cubicBezTo>
                <a:cubicBezTo>
                  <a:pt x="179469" y="108458"/>
                  <a:pt x="183902" y="100955"/>
                  <a:pt x="189087" y="93315"/>
                </a:cubicBezTo>
                <a:lnTo>
                  <a:pt x="241065" y="15143"/>
                </a:lnTo>
                <a:cubicBezTo>
                  <a:pt x="242975" y="12415"/>
                  <a:pt x="244953" y="10095"/>
                  <a:pt x="246999" y="8185"/>
                </a:cubicBezTo>
                <a:cubicBezTo>
                  <a:pt x="249046" y="6275"/>
                  <a:pt x="251638" y="4707"/>
                  <a:pt x="254776" y="3479"/>
                </a:cubicBezTo>
                <a:cubicBezTo>
                  <a:pt x="257913" y="2251"/>
                  <a:pt x="261665" y="1364"/>
                  <a:pt x="266031" y="818"/>
                </a:cubicBezTo>
                <a:cubicBezTo>
                  <a:pt x="270396" y="273"/>
                  <a:pt x="275853" y="0"/>
                  <a:pt x="282402" y="0"/>
                </a:cubicBezTo>
                <a:close/>
                <a:moveTo>
                  <a:pt x="121556" y="0"/>
                </a:moveTo>
                <a:cubicBezTo>
                  <a:pt x="128650" y="0"/>
                  <a:pt x="134380" y="273"/>
                  <a:pt x="138746" y="818"/>
                </a:cubicBezTo>
                <a:cubicBezTo>
                  <a:pt x="143111" y="1364"/>
                  <a:pt x="146385" y="2387"/>
                  <a:pt x="148568" y="3888"/>
                </a:cubicBezTo>
                <a:cubicBezTo>
                  <a:pt x="150751" y="5389"/>
                  <a:pt x="151842" y="7230"/>
                  <a:pt x="151842" y="9413"/>
                </a:cubicBezTo>
                <a:cubicBezTo>
                  <a:pt x="151842" y="11596"/>
                  <a:pt x="151297" y="14188"/>
                  <a:pt x="150205" y="17190"/>
                </a:cubicBezTo>
                <a:lnTo>
                  <a:pt x="101911" y="128922"/>
                </a:lnTo>
                <a:lnTo>
                  <a:pt x="101911" y="192360"/>
                </a:lnTo>
                <a:cubicBezTo>
                  <a:pt x="101911" y="201637"/>
                  <a:pt x="100887" y="209072"/>
                  <a:pt x="98841" y="214666"/>
                </a:cubicBezTo>
                <a:cubicBezTo>
                  <a:pt x="96795" y="220259"/>
                  <a:pt x="93657" y="224557"/>
                  <a:pt x="89428" y="227558"/>
                </a:cubicBezTo>
                <a:cubicBezTo>
                  <a:pt x="85198" y="230559"/>
                  <a:pt x="79810" y="232538"/>
                  <a:pt x="73261" y="233493"/>
                </a:cubicBezTo>
                <a:cubicBezTo>
                  <a:pt x="66713" y="234448"/>
                  <a:pt x="58936" y="234925"/>
                  <a:pt x="49932" y="234925"/>
                </a:cubicBezTo>
                <a:cubicBezTo>
                  <a:pt x="40928" y="234925"/>
                  <a:pt x="33288" y="234448"/>
                  <a:pt x="27013" y="233493"/>
                </a:cubicBezTo>
                <a:cubicBezTo>
                  <a:pt x="20737" y="232538"/>
                  <a:pt x="15621" y="230559"/>
                  <a:pt x="11665" y="227558"/>
                </a:cubicBezTo>
                <a:cubicBezTo>
                  <a:pt x="7709" y="224557"/>
                  <a:pt x="4775" y="220259"/>
                  <a:pt x="2865" y="214666"/>
                </a:cubicBezTo>
                <a:cubicBezTo>
                  <a:pt x="955" y="209072"/>
                  <a:pt x="0" y="201637"/>
                  <a:pt x="0" y="192360"/>
                </a:cubicBezTo>
                <a:cubicBezTo>
                  <a:pt x="0" y="181992"/>
                  <a:pt x="478" y="172442"/>
                  <a:pt x="1433" y="163711"/>
                </a:cubicBezTo>
                <a:cubicBezTo>
                  <a:pt x="2388" y="154980"/>
                  <a:pt x="3957" y="146658"/>
                  <a:pt x="6140" y="138745"/>
                </a:cubicBezTo>
                <a:cubicBezTo>
                  <a:pt x="8322" y="130832"/>
                  <a:pt x="11256" y="123192"/>
                  <a:pt x="14939" y="115825"/>
                </a:cubicBezTo>
                <a:cubicBezTo>
                  <a:pt x="18623" y="108458"/>
                  <a:pt x="23056" y="100955"/>
                  <a:pt x="28241" y="93315"/>
                </a:cubicBezTo>
                <a:lnTo>
                  <a:pt x="80628" y="15143"/>
                </a:lnTo>
                <a:cubicBezTo>
                  <a:pt x="82538" y="12415"/>
                  <a:pt x="84516" y="10095"/>
                  <a:pt x="86563" y="8185"/>
                </a:cubicBezTo>
                <a:cubicBezTo>
                  <a:pt x="88609" y="6275"/>
                  <a:pt x="91201" y="4707"/>
                  <a:pt x="94339" y="3479"/>
                </a:cubicBezTo>
                <a:cubicBezTo>
                  <a:pt x="97477" y="2251"/>
                  <a:pt x="101228" y="1364"/>
                  <a:pt x="105594" y="818"/>
                </a:cubicBezTo>
                <a:cubicBezTo>
                  <a:pt x="109960" y="273"/>
                  <a:pt x="115280" y="0"/>
                  <a:pt x="12155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/>
          <a:lstStyle/>
          <a:p>
            <a:pPr algn="ctr">
              <a:defRPr/>
            </a:pPr>
            <a:endParaRPr lang="zh-CN" altLang="en-US" sz="495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9" name="MH_Other_12">
            <a:extLst>
              <a:ext uri="{FF2B5EF4-FFF2-40B4-BE49-F238E27FC236}">
                <a16:creationId xmlns="" xmlns:a16="http://schemas.microsoft.com/office/drawing/2014/main" id="{D5D0EC0C-1845-418F-AC98-19BD7B06527C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788452" y="2389822"/>
            <a:ext cx="199201" cy="150417"/>
          </a:xfrm>
          <a:custGeom>
            <a:avLst/>
            <a:gdLst/>
            <a:ahLst/>
            <a:cxnLst/>
            <a:rect l="l" t="t" r="r" b="b"/>
            <a:pathLst>
              <a:path w="312502" h="234925">
                <a:moveTo>
                  <a:pt x="282402" y="0"/>
                </a:moveTo>
                <a:cubicBezTo>
                  <a:pt x="289496" y="0"/>
                  <a:pt x="295226" y="273"/>
                  <a:pt x="299591" y="818"/>
                </a:cubicBezTo>
                <a:cubicBezTo>
                  <a:pt x="303957" y="1364"/>
                  <a:pt x="307163" y="2387"/>
                  <a:pt x="309209" y="3888"/>
                </a:cubicBezTo>
                <a:cubicBezTo>
                  <a:pt x="311256" y="5389"/>
                  <a:pt x="312347" y="7230"/>
                  <a:pt x="312484" y="9413"/>
                </a:cubicBezTo>
                <a:cubicBezTo>
                  <a:pt x="312620" y="11596"/>
                  <a:pt x="312006" y="14188"/>
                  <a:pt x="310642" y="17190"/>
                </a:cubicBezTo>
                <a:lnTo>
                  <a:pt x="262756" y="128922"/>
                </a:lnTo>
                <a:lnTo>
                  <a:pt x="262756" y="192360"/>
                </a:lnTo>
                <a:cubicBezTo>
                  <a:pt x="262756" y="201637"/>
                  <a:pt x="261733" y="209072"/>
                  <a:pt x="259687" y="214666"/>
                </a:cubicBezTo>
                <a:cubicBezTo>
                  <a:pt x="257640" y="220259"/>
                  <a:pt x="254503" y="224557"/>
                  <a:pt x="250273" y="227558"/>
                </a:cubicBezTo>
                <a:cubicBezTo>
                  <a:pt x="246044" y="230559"/>
                  <a:pt x="240587" y="232538"/>
                  <a:pt x="233902" y="233493"/>
                </a:cubicBezTo>
                <a:cubicBezTo>
                  <a:pt x="227217" y="234448"/>
                  <a:pt x="219509" y="234925"/>
                  <a:pt x="210778" y="234925"/>
                </a:cubicBezTo>
                <a:cubicBezTo>
                  <a:pt x="201774" y="234925"/>
                  <a:pt x="194134" y="234448"/>
                  <a:pt x="187859" y="233493"/>
                </a:cubicBezTo>
                <a:cubicBezTo>
                  <a:pt x="181583" y="232538"/>
                  <a:pt x="176399" y="230559"/>
                  <a:pt x="172306" y="227558"/>
                </a:cubicBezTo>
                <a:cubicBezTo>
                  <a:pt x="168213" y="224557"/>
                  <a:pt x="165280" y="220259"/>
                  <a:pt x="163507" y="214666"/>
                </a:cubicBezTo>
                <a:cubicBezTo>
                  <a:pt x="161733" y="209072"/>
                  <a:pt x="160846" y="201637"/>
                  <a:pt x="160846" y="192360"/>
                </a:cubicBezTo>
                <a:cubicBezTo>
                  <a:pt x="160846" y="181992"/>
                  <a:pt x="161324" y="172442"/>
                  <a:pt x="162279" y="163711"/>
                </a:cubicBezTo>
                <a:cubicBezTo>
                  <a:pt x="163234" y="154980"/>
                  <a:pt x="164803" y="146658"/>
                  <a:pt x="166985" y="138745"/>
                </a:cubicBezTo>
                <a:cubicBezTo>
                  <a:pt x="169168" y="130832"/>
                  <a:pt x="172101" y="123192"/>
                  <a:pt x="175785" y="115825"/>
                </a:cubicBezTo>
                <a:cubicBezTo>
                  <a:pt x="179468" y="108458"/>
                  <a:pt x="183902" y="100955"/>
                  <a:pt x="189086" y="93315"/>
                </a:cubicBezTo>
                <a:lnTo>
                  <a:pt x="241065" y="15143"/>
                </a:lnTo>
                <a:cubicBezTo>
                  <a:pt x="242975" y="12415"/>
                  <a:pt x="244953" y="10095"/>
                  <a:pt x="246999" y="8185"/>
                </a:cubicBezTo>
                <a:cubicBezTo>
                  <a:pt x="249046" y="6275"/>
                  <a:pt x="251638" y="4707"/>
                  <a:pt x="254775" y="3479"/>
                </a:cubicBezTo>
                <a:cubicBezTo>
                  <a:pt x="257913" y="2251"/>
                  <a:pt x="261665" y="1364"/>
                  <a:pt x="266031" y="818"/>
                </a:cubicBezTo>
                <a:cubicBezTo>
                  <a:pt x="270396" y="273"/>
                  <a:pt x="275853" y="0"/>
                  <a:pt x="282402" y="0"/>
                </a:cubicBezTo>
                <a:close/>
                <a:moveTo>
                  <a:pt x="121556" y="0"/>
                </a:moveTo>
                <a:cubicBezTo>
                  <a:pt x="128650" y="0"/>
                  <a:pt x="134380" y="273"/>
                  <a:pt x="138745" y="818"/>
                </a:cubicBezTo>
                <a:cubicBezTo>
                  <a:pt x="143111" y="1364"/>
                  <a:pt x="146385" y="2387"/>
                  <a:pt x="148568" y="3888"/>
                </a:cubicBezTo>
                <a:cubicBezTo>
                  <a:pt x="150751" y="5389"/>
                  <a:pt x="151842" y="7230"/>
                  <a:pt x="151842" y="9413"/>
                </a:cubicBezTo>
                <a:cubicBezTo>
                  <a:pt x="151842" y="11596"/>
                  <a:pt x="151296" y="14188"/>
                  <a:pt x="150205" y="17190"/>
                </a:cubicBezTo>
                <a:lnTo>
                  <a:pt x="101910" y="128922"/>
                </a:lnTo>
                <a:lnTo>
                  <a:pt x="101910" y="192360"/>
                </a:lnTo>
                <a:cubicBezTo>
                  <a:pt x="101910" y="201637"/>
                  <a:pt x="100887" y="209072"/>
                  <a:pt x="98841" y="214666"/>
                </a:cubicBezTo>
                <a:cubicBezTo>
                  <a:pt x="96794" y="220259"/>
                  <a:pt x="93657" y="224557"/>
                  <a:pt x="89427" y="227558"/>
                </a:cubicBezTo>
                <a:cubicBezTo>
                  <a:pt x="85198" y="230559"/>
                  <a:pt x="79809" y="232538"/>
                  <a:pt x="73261" y="233493"/>
                </a:cubicBezTo>
                <a:cubicBezTo>
                  <a:pt x="66712" y="234448"/>
                  <a:pt x="58936" y="234925"/>
                  <a:pt x="49932" y="234925"/>
                </a:cubicBezTo>
                <a:cubicBezTo>
                  <a:pt x="40928" y="234925"/>
                  <a:pt x="33288" y="234448"/>
                  <a:pt x="27013" y="233493"/>
                </a:cubicBezTo>
                <a:cubicBezTo>
                  <a:pt x="20737" y="232538"/>
                  <a:pt x="15621" y="230559"/>
                  <a:pt x="11665" y="227558"/>
                </a:cubicBezTo>
                <a:cubicBezTo>
                  <a:pt x="7708" y="224557"/>
                  <a:pt x="4775" y="220259"/>
                  <a:pt x="2865" y="214666"/>
                </a:cubicBezTo>
                <a:cubicBezTo>
                  <a:pt x="955" y="209072"/>
                  <a:pt x="0" y="201637"/>
                  <a:pt x="0" y="192360"/>
                </a:cubicBezTo>
                <a:cubicBezTo>
                  <a:pt x="0" y="181992"/>
                  <a:pt x="478" y="172442"/>
                  <a:pt x="1433" y="163711"/>
                </a:cubicBezTo>
                <a:cubicBezTo>
                  <a:pt x="2388" y="154980"/>
                  <a:pt x="3957" y="146658"/>
                  <a:pt x="6139" y="138745"/>
                </a:cubicBezTo>
                <a:cubicBezTo>
                  <a:pt x="8322" y="130832"/>
                  <a:pt x="11255" y="123192"/>
                  <a:pt x="14939" y="115825"/>
                </a:cubicBezTo>
                <a:cubicBezTo>
                  <a:pt x="18622" y="108458"/>
                  <a:pt x="23056" y="100955"/>
                  <a:pt x="28240" y="93315"/>
                </a:cubicBezTo>
                <a:lnTo>
                  <a:pt x="80628" y="15143"/>
                </a:lnTo>
                <a:cubicBezTo>
                  <a:pt x="82538" y="12415"/>
                  <a:pt x="84516" y="10095"/>
                  <a:pt x="86562" y="8185"/>
                </a:cubicBezTo>
                <a:cubicBezTo>
                  <a:pt x="88609" y="6275"/>
                  <a:pt x="91201" y="4707"/>
                  <a:pt x="94339" y="3479"/>
                </a:cubicBezTo>
                <a:cubicBezTo>
                  <a:pt x="97476" y="2251"/>
                  <a:pt x="101228" y="1364"/>
                  <a:pt x="105594" y="818"/>
                </a:cubicBezTo>
                <a:cubicBezTo>
                  <a:pt x="109959" y="273"/>
                  <a:pt x="115280" y="0"/>
                  <a:pt x="12155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/>
          <a:lstStyle/>
          <a:p>
            <a:pPr algn="ctr">
              <a:defRPr/>
            </a:pPr>
            <a:endParaRPr lang="zh-CN" altLang="en-US" sz="495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1" name="MH_Other_13">
            <a:extLst>
              <a:ext uri="{FF2B5EF4-FFF2-40B4-BE49-F238E27FC236}">
                <a16:creationId xmlns="" xmlns:a16="http://schemas.microsoft.com/office/drawing/2014/main" id="{415D8D35-FF29-46C0-896E-6FCDF4C82689}"/>
              </a:ext>
            </a:extLst>
          </p:cNvPr>
          <p:cNvSpPr/>
          <p:nvPr>
            <p:custDataLst>
              <p:tags r:id="rId13"/>
            </p:custDataLst>
          </p:nvPr>
        </p:nvSpPr>
        <p:spPr>
          <a:xfrm>
            <a:off x="6631666" y="4079707"/>
            <a:ext cx="270343" cy="269327"/>
          </a:xfrm>
          <a:prstGeom prst="ellipse">
            <a:avLst/>
          </a:prstGeom>
          <a:solidFill>
            <a:schemeClr val="accent1"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/>
          </a:p>
        </p:txBody>
      </p:sp>
      <p:sp>
        <p:nvSpPr>
          <p:cNvPr id="72" name="MH_Other_14">
            <a:extLst>
              <a:ext uri="{FF2B5EF4-FFF2-40B4-BE49-F238E27FC236}">
                <a16:creationId xmlns="" xmlns:a16="http://schemas.microsoft.com/office/drawing/2014/main" id="{18A5CA4A-2F96-4AEB-9C0E-D56EAD51B74A}"/>
              </a:ext>
            </a:extLst>
          </p:cNvPr>
          <p:cNvSpPr/>
          <p:nvPr>
            <p:custDataLst>
              <p:tags r:id="rId14"/>
            </p:custDataLst>
          </p:nvPr>
        </p:nvSpPr>
        <p:spPr>
          <a:xfrm>
            <a:off x="6647926" y="3760580"/>
            <a:ext cx="442103" cy="442103"/>
          </a:xfrm>
          <a:prstGeom prst="ellipse">
            <a:avLst/>
          </a:prstGeom>
          <a:solidFill>
            <a:schemeClr val="accent1">
              <a:alpha val="2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/>
          </a:p>
        </p:txBody>
      </p:sp>
      <p:sp>
        <p:nvSpPr>
          <p:cNvPr id="73" name="MH_Other_15">
            <a:extLst>
              <a:ext uri="{FF2B5EF4-FFF2-40B4-BE49-F238E27FC236}">
                <a16:creationId xmlns="" xmlns:a16="http://schemas.microsoft.com/office/drawing/2014/main" id="{2F4251C0-7839-46B9-A74D-F4AAA33DD17C}"/>
              </a:ext>
            </a:extLst>
          </p:cNvPr>
          <p:cNvSpPr/>
          <p:nvPr>
            <p:custDataLst>
              <p:tags r:id="rId15"/>
            </p:custDataLst>
          </p:nvPr>
        </p:nvSpPr>
        <p:spPr>
          <a:xfrm>
            <a:off x="7170320" y="2763562"/>
            <a:ext cx="108747" cy="107731"/>
          </a:xfrm>
          <a:prstGeom prst="ellipse">
            <a:avLst/>
          </a:prstGeom>
          <a:solidFill>
            <a:schemeClr val="accent1">
              <a:alpha val="2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/>
          </a:p>
        </p:txBody>
      </p:sp>
      <p:sp>
        <p:nvSpPr>
          <p:cNvPr id="74" name="MH_Other_16">
            <a:extLst>
              <a:ext uri="{FF2B5EF4-FFF2-40B4-BE49-F238E27FC236}">
                <a16:creationId xmlns="" xmlns:a16="http://schemas.microsoft.com/office/drawing/2014/main" id="{9F5639F1-C574-4336-858A-F1620495F661}"/>
              </a:ext>
            </a:extLst>
          </p:cNvPr>
          <p:cNvSpPr/>
          <p:nvPr>
            <p:custDataLst>
              <p:tags r:id="rId16"/>
            </p:custDataLst>
          </p:nvPr>
        </p:nvSpPr>
        <p:spPr>
          <a:xfrm>
            <a:off x="6602191" y="3123341"/>
            <a:ext cx="169727" cy="170743"/>
          </a:xfrm>
          <a:custGeom>
            <a:avLst/>
            <a:gdLst>
              <a:gd name="connsiteX0" fmla="*/ 429702 w 859404"/>
              <a:gd name="connsiteY0" fmla="*/ 62523 h 859404"/>
              <a:gd name="connsiteX1" fmla="*/ 62523 w 859404"/>
              <a:gd name="connsiteY1" fmla="*/ 429702 h 859404"/>
              <a:gd name="connsiteX2" fmla="*/ 429702 w 859404"/>
              <a:gd name="connsiteY2" fmla="*/ 796881 h 859404"/>
              <a:gd name="connsiteX3" fmla="*/ 796881 w 859404"/>
              <a:gd name="connsiteY3" fmla="*/ 429702 h 859404"/>
              <a:gd name="connsiteX4" fmla="*/ 429702 w 859404"/>
              <a:gd name="connsiteY4" fmla="*/ 62523 h 859404"/>
              <a:gd name="connsiteX5" fmla="*/ 429702 w 859404"/>
              <a:gd name="connsiteY5" fmla="*/ 0 h 859404"/>
              <a:gd name="connsiteX6" fmla="*/ 859404 w 859404"/>
              <a:gd name="connsiteY6" fmla="*/ 429702 h 859404"/>
              <a:gd name="connsiteX7" fmla="*/ 429702 w 859404"/>
              <a:gd name="connsiteY7" fmla="*/ 859404 h 859404"/>
              <a:gd name="connsiteX8" fmla="*/ 0 w 859404"/>
              <a:gd name="connsiteY8" fmla="*/ 429702 h 859404"/>
              <a:gd name="connsiteX9" fmla="*/ 429702 w 859404"/>
              <a:gd name="connsiteY9" fmla="*/ 0 h 859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59404" h="859404">
                <a:moveTo>
                  <a:pt x="429702" y="62523"/>
                </a:moveTo>
                <a:cubicBezTo>
                  <a:pt x="226915" y="62523"/>
                  <a:pt x="62523" y="226915"/>
                  <a:pt x="62523" y="429702"/>
                </a:cubicBezTo>
                <a:cubicBezTo>
                  <a:pt x="62523" y="632489"/>
                  <a:pt x="226915" y="796881"/>
                  <a:pt x="429702" y="796881"/>
                </a:cubicBezTo>
                <a:cubicBezTo>
                  <a:pt x="632489" y="796881"/>
                  <a:pt x="796881" y="632489"/>
                  <a:pt x="796881" y="429702"/>
                </a:cubicBezTo>
                <a:cubicBezTo>
                  <a:pt x="796881" y="226915"/>
                  <a:pt x="632489" y="62523"/>
                  <a:pt x="429702" y="62523"/>
                </a:cubicBezTo>
                <a:close/>
                <a:moveTo>
                  <a:pt x="429702" y="0"/>
                </a:moveTo>
                <a:cubicBezTo>
                  <a:pt x="667020" y="0"/>
                  <a:pt x="859404" y="192384"/>
                  <a:pt x="859404" y="429702"/>
                </a:cubicBezTo>
                <a:cubicBezTo>
                  <a:pt x="859404" y="667020"/>
                  <a:pt x="667020" y="859404"/>
                  <a:pt x="429702" y="859404"/>
                </a:cubicBezTo>
                <a:cubicBezTo>
                  <a:pt x="192384" y="859404"/>
                  <a:pt x="0" y="667020"/>
                  <a:pt x="0" y="429702"/>
                </a:cubicBezTo>
                <a:cubicBezTo>
                  <a:pt x="0" y="192384"/>
                  <a:pt x="192384" y="0"/>
                  <a:pt x="429702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/>
          </a:p>
        </p:txBody>
      </p:sp>
      <p:sp>
        <p:nvSpPr>
          <p:cNvPr id="75" name="矩形 74">
            <a:extLst>
              <a:ext uri="{FF2B5EF4-FFF2-40B4-BE49-F238E27FC236}">
                <a16:creationId xmlns="" xmlns:a16="http://schemas.microsoft.com/office/drawing/2014/main" id="{3E2F29A9-7454-4942-A56C-924117E283D2}"/>
              </a:ext>
            </a:extLst>
          </p:cNvPr>
          <p:cNvSpPr/>
          <p:nvPr/>
        </p:nvSpPr>
        <p:spPr>
          <a:xfrm>
            <a:off x="5974610" y="1447922"/>
            <a:ext cx="2283341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000" dirty="0">
                <a:solidFill>
                  <a:srgbClr val="000000">
                    <a:lumMod val="65000"/>
                    <a:lumOff val="35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76" name="矩形 75">
            <a:extLst>
              <a:ext uri="{FF2B5EF4-FFF2-40B4-BE49-F238E27FC236}">
                <a16:creationId xmlns="" xmlns:a16="http://schemas.microsoft.com/office/drawing/2014/main" id="{231A0E4B-0DC7-476B-8088-D208E3B579FA}"/>
              </a:ext>
            </a:extLst>
          </p:cNvPr>
          <p:cNvSpPr/>
          <p:nvPr/>
        </p:nvSpPr>
        <p:spPr>
          <a:xfrm>
            <a:off x="5586318" y="2260028"/>
            <a:ext cx="2283341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000" dirty="0">
                <a:solidFill>
                  <a:srgbClr val="000000">
                    <a:lumMod val="65000"/>
                    <a:lumOff val="35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77" name="矩形 76">
            <a:extLst>
              <a:ext uri="{FF2B5EF4-FFF2-40B4-BE49-F238E27FC236}">
                <a16:creationId xmlns="" xmlns:a16="http://schemas.microsoft.com/office/drawing/2014/main" id="{E6D927A8-9999-46FF-AAF1-E6BE8B1DA6EE}"/>
              </a:ext>
            </a:extLst>
          </p:cNvPr>
          <p:cNvSpPr/>
          <p:nvPr/>
        </p:nvSpPr>
        <p:spPr>
          <a:xfrm>
            <a:off x="1062194" y="2258904"/>
            <a:ext cx="2283341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000" dirty="0">
                <a:solidFill>
                  <a:srgbClr val="000000">
                    <a:lumMod val="65000"/>
                    <a:lumOff val="35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</p:spTree>
    <p:extLst>
      <p:ext uri="{BB962C8B-B14F-4D97-AF65-F5344CB8AC3E}">
        <p14:creationId xmlns:p14="http://schemas.microsoft.com/office/powerpoint/2010/main" val="3135581420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556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500"/>
                            </p:stCondLst>
                            <p:childTnLst>
                              <p:par>
                                <p:cTn id="9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3000"/>
                            </p:stCondLst>
                            <p:childTnLst>
                              <p:par>
                                <p:cTn id="10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333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 tmFilter="0,0; .5, 1; 1, 1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333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 tmFilter="0,0; .5, 1; 1, 1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333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 tmFilter="0,0; .5, 1; 1, 1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53" grpId="0" animBg="1"/>
      <p:bldP spid="56" grpId="0" animBg="1"/>
      <p:bldP spid="57" grpId="0" animBg="1"/>
      <p:bldP spid="58" grpId="0" animBg="1"/>
      <p:bldP spid="60" grpId="0" animBg="1"/>
      <p:bldP spid="63" grpId="0" animBg="1"/>
      <p:bldP spid="64" grpId="0" animBg="1"/>
      <p:bldP spid="65" grpId="0" animBg="1"/>
      <p:bldP spid="67" grpId="0" animBg="1"/>
      <p:bldP spid="69" grpId="0" animBg="1"/>
      <p:bldP spid="71" grpId="0" animBg="1"/>
      <p:bldP spid="72" grpId="0" animBg="1"/>
      <p:bldP spid="73" grpId="0" animBg="1"/>
      <p:bldP spid="74" grpId="0" animBg="1"/>
      <p:bldP spid="75" grpId="0"/>
      <p:bldP spid="76" grpId="0"/>
      <p:bldP spid="7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5DDC1802-C737-43CD-9AE9-8788F38DB1A9}"/>
              </a:ext>
            </a:extLst>
          </p:cNvPr>
          <p:cNvSpPr txBox="1"/>
          <p:nvPr/>
        </p:nvSpPr>
        <p:spPr>
          <a:xfrm>
            <a:off x="763854" y="158750"/>
            <a:ext cx="39063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sz="3200" dirty="0">
                <a:solidFill>
                  <a:srgbClr val="754C24"/>
                </a:solidFill>
                <a:latin typeface="Impact" panose="020B0806030902050204" pitchFamily="34" charset="0"/>
                <a:ea typeface="造字工房悦黑演示版常规体" pitchFamily="50" charset="-122"/>
                <a:cs typeface="文泉驿微米黑" panose="020B0606030804020204" pitchFamily="34" charset="-122"/>
              </a:rPr>
              <a:t>01</a:t>
            </a:r>
            <a:r>
              <a:rPr lang="zh-CN" altLang="en-US" sz="1600" dirty="0">
                <a:solidFill>
                  <a:srgbClr val="754C24"/>
                </a:solidFill>
                <a:latin typeface="Impact" panose="020B0806030902050204" pitchFamily="34" charset="0"/>
                <a:ea typeface="造字工房悦黑演示版常规体" pitchFamily="50" charset="-122"/>
                <a:cs typeface="文泉驿微米黑" panose="020B0606030804020204" pitchFamily="34" charset="-122"/>
              </a:rPr>
              <a:t>    </a:t>
            </a:r>
            <a:r>
              <a:rPr lang="zh-CN" altLang="en-US" sz="2800" dirty="0">
                <a:solidFill>
                  <a:srgbClr val="754C24"/>
                </a:solidFill>
                <a:latin typeface="造字工房悦黑演示版常规体" pitchFamily="50" charset="-122"/>
                <a:ea typeface="造字工房悦黑演示版常规体" pitchFamily="50" charset="-122"/>
                <a:cs typeface="文泉驿微米黑" panose="020B0606030804020204" pitchFamily="34" charset="-122"/>
              </a:rPr>
              <a:t>点击此处添加标题</a:t>
            </a:r>
          </a:p>
        </p:txBody>
      </p:sp>
      <p:pic>
        <p:nvPicPr>
          <p:cNvPr id="10" name="PA_图片 40">
            <a:extLst>
              <a:ext uri="{FF2B5EF4-FFF2-40B4-BE49-F238E27FC236}">
                <a16:creationId xmlns="" xmlns:a16="http://schemas.microsoft.com/office/drawing/2014/main" id="{0D65A7C1-57AE-43F0-B546-6B56EF590A3A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70491">
            <a:off x="115784" y="149740"/>
            <a:ext cx="680514" cy="521361"/>
          </a:xfrm>
          <a:prstGeom prst="rect">
            <a:avLst/>
          </a:prstGeom>
        </p:spPr>
      </p:pic>
      <p:cxnSp>
        <p:nvCxnSpPr>
          <p:cNvPr id="11" name="PA_直接连接符 43">
            <a:extLst>
              <a:ext uri="{FF2B5EF4-FFF2-40B4-BE49-F238E27FC236}">
                <a16:creationId xmlns="" xmlns:a16="http://schemas.microsoft.com/office/drawing/2014/main" id="{4FE019D8-F544-403A-9978-23B27FF9D97A}"/>
              </a:ext>
            </a:extLst>
          </p:cNvPr>
          <p:cNvCxnSpPr>
            <a:cxnSpLocks/>
          </p:cNvCxnSpPr>
          <p:nvPr>
            <p:custDataLst>
              <p:tags r:id="rId2"/>
            </p:custDataLst>
          </p:nvPr>
        </p:nvCxnSpPr>
        <p:spPr>
          <a:xfrm>
            <a:off x="696388" y="660460"/>
            <a:ext cx="3672412" cy="0"/>
          </a:xfrm>
          <a:prstGeom prst="line">
            <a:avLst/>
          </a:prstGeom>
          <a:ln w="12700">
            <a:solidFill>
              <a:srgbClr val="754C2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050B19EE-2802-4ED5-BCD3-451C22A00516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114" t="90522" b="291"/>
          <a:stretch/>
        </p:blipFill>
        <p:spPr>
          <a:xfrm>
            <a:off x="22859" y="2608263"/>
            <a:ext cx="227837" cy="2391855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12BD3DB4-F475-469B-93D6-B5D5B2AA6B82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281" t="90522" b="680"/>
          <a:stretch/>
        </p:blipFill>
        <p:spPr>
          <a:xfrm rot="5400000">
            <a:off x="2119165" y="2887283"/>
            <a:ext cx="226606" cy="4191383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A5E838AD-C512-4D88-AE84-1EF3EDC69BDF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114" t="90522" b="291"/>
          <a:stretch/>
        </p:blipFill>
        <p:spPr>
          <a:xfrm>
            <a:off x="8878063" y="177800"/>
            <a:ext cx="227837" cy="2130425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7F8155B4-356F-44F5-8B70-8FEEDFD00D73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281" t="90522" b="680"/>
          <a:stretch/>
        </p:blipFill>
        <p:spPr>
          <a:xfrm rot="5400000">
            <a:off x="7527653" y="-1209049"/>
            <a:ext cx="226606" cy="2736852"/>
          </a:xfrm>
          <a:prstGeom prst="rect">
            <a:avLst/>
          </a:prstGeom>
        </p:spPr>
      </p:pic>
      <p:sp>
        <p:nvSpPr>
          <p:cNvPr id="18" name="MH_Other_1">
            <a:extLst>
              <a:ext uri="{FF2B5EF4-FFF2-40B4-BE49-F238E27FC236}">
                <a16:creationId xmlns="" xmlns:a16="http://schemas.microsoft.com/office/drawing/2014/main" id="{D727A811-18F4-4411-A65A-8731709C57AD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5488472" y="2973389"/>
            <a:ext cx="784057" cy="1089630"/>
          </a:xfrm>
          <a:custGeom>
            <a:avLst/>
            <a:gdLst>
              <a:gd name="connsiteX0" fmla="*/ 0 w 1792705"/>
              <a:gd name="connsiteY0" fmla="*/ 673769 h 1343444"/>
              <a:gd name="connsiteX1" fmla="*/ 481263 w 1792705"/>
              <a:gd name="connsiteY1" fmla="*/ 1323474 h 1343444"/>
              <a:gd name="connsiteX2" fmla="*/ 1792705 w 1792705"/>
              <a:gd name="connsiteY2" fmla="*/ 0 h 1343444"/>
              <a:gd name="connsiteX0" fmla="*/ 0 w 1792705"/>
              <a:gd name="connsiteY0" fmla="*/ 673769 h 1343444"/>
              <a:gd name="connsiteX1" fmla="*/ 481263 w 1792705"/>
              <a:gd name="connsiteY1" fmla="*/ 1323474 h 1343444"/>
              <a:gd name="connsiteX2" fmla="*/ 1792705 w 1792705"/>
              <a:gd name="connsiteY2" fmla="*/ 0 h 1343444"/>
              <a:gd name="connsiteX0" fmla="*/ 0 w 1852863"/>
              <a:gd name="connsiteY0" fmla="*/ 673769 h 1343444"/>
              <a:gd name="connsiteX1" fmla="*/ 481263 w 1852863"/>
              <a:gd name="connsiteY1" fmla="*/ 1323474 h 1343444"/>
              <a:gd name="connsiteX2" fmla="*/ 1852863 w 1852863"/>
              <a:gd name="connsiteY2" fmla="*/ 0 h 1343444"/>
              <a:gd name="connsiteX0" fmla="*/ 0 w 1852863"/>
              <a:gd name="connsiteY0" fmla="*/ 673769 h 1320402"/>
              <a:gd name="connsiteX1" fmla="*/ 962526 w 1852863"/>
              <a:gd name="connsiteY1" fmla="*/ 1299411 h 1320402"/>
              <a:gd name="connsiteX2" fmla="*/ 1852863 w 1852863"/>
              <a:gd name="connsiteY2" fmla="*/ 0 h 1320402"/>
              <a:gd name="connsiteX0" fmla="*/ 0 w 1852863"/>
              <a:gd name="connsiteY0" fmla="*/ 673769 h 1274648"/>
              <a:gd name="connsiteX1" fmla="*/ 1070810 w 1852863"/>
              <a:gd name="connsiteY1" fmla="*/ 1251285 h 1274648"/>
              <a:gd name="connsiteX2" fmla="*/ 1852863 w 1852863"/>
              <a:gd name="connsiteY2" fmla="*/ 0 h 1274648"/>
              <a:gd name="connsiteX0" fmla="*/ 0 w 1852863"/>
              <a:gd name="connsiteY0" fmla="*/ 673769 h 1409739"/>
              <a:gd name="connsiteX1" fmla="*/ 1096435 w 1852863"/>
              <a:gd name="connsiteY1" fmla="*/ 1392224 h 1409739"/>
              <a:gd name="connsiteX2" fmla="*/ 1852863 w 1852863"/>
              <a:gd name="connsiteY2" fmla="*/ 0 h 1409739"/>
              <a:gd name="connsiteX0" fmla="*/ 0 w 1852863"/>
              <a:gd name="connsiteY0" fmla="*/ 673769 h 1484484"/>
              <a:gd name="connsiteX1" fmla="*/ 712056 w 1852863"/>
              <a:gd name="connsiteY1" fmla="*/ 1469101 h 1484484"/>
              <a:gd name="connsiteX2" fmla="*/ 1852863 w 1852863"/>
              <a:gd name="connsiteY2" fmla="*/ 0 h 1484484"/>
              <a:gd name="connsiteX0" fmla="*/ 0 w 1852863"/>
              <a:gd name="connsiteY0" fmla="*/ 673769 h 1476582"/>
              <a:gd name="connsiteX1" fmla="*/ 712056 w 1852863"/>
              <a:gd name="connsiteY1" fmla="*/ 1469101 h 1476582"/>
              <a:gd name="connsiteX2" fmla="*/ 1852863 w 1852863"/>
              <a:gd name="connsiteY2" fmla="*/ 0 h 1476582"/>
              <a:gd name="connsiteX0" fmla="*/ 0 w 1852863"/>
              <a:gd name="connsiteY0" fmla="*/ 673769 h 1426088"/>
              <a:gd name="connsiteX1" fmla="*/ 917058 w 1852863"/>
              <a:gd name="connsiteY1" fmla="*/ 1417851 h 1426088"/>
              <a:gd name="connsiteX2" fmla="*/ 1852863 w 1852863"/>
              <a:gd name="connsiteY2" fmla="*/ 0 h 1426088"/>
              <a:gd name="connsiteX0" fmla="*/ 0 w 1852863"/>
              <a:gd name="connsiteY0" fmla="*/ 673769 h 1426088"/>
              <a:gd name="connsiteX1" fmla="*/ 1032371 w 1852863"/>
              <a:gd name="connsiteY1" fmla="*/ 1417851 h 1426088"/>
              <a:gd name="connsiteX2" fmla="*/ 1852863 w 1852863"/>
              <a:gd name="connsiteY2" fmla="*/ 0 h 1426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52863" h="1426088">
                <a:moveTo>
                  <a:pt x="0" y="673769"/>
                </a:moveTo>
                <a:cubicBezTo>
                  <a:pt x="91239" y="1054769"/>
                  <a:pt x="505746" y="1491709"/>
                  <a:pt x="1032371" y="1417851"/>
                </a:cubicBezTo>
                <a:cubicBezTo>
                  <a:pt x="1558996" y="1343993"/>
                  <a:pt x="1798720" y="467226"/>
                  <a:pt x="1852863" y="0"/>
                </a:cubicBezTo>
              </a:path>
            </a:pathLst>
          </a:custGeom>
          <a:noFill/>
          <a:ln w="19050">
            <a:solidFill>
              <a:srgbClr val="853F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3"/>
          </a:p>
        </p:txBody>
      </p:sp>
      <p:sp>
        <p:nvSpPr>
          <p:cNvPr id="19" name="MH_SubTitle_3">
            <a:extLst>
              <a:ext uri="{FF2B5EF4-FFF2-40B4-BE49-F238E27FC236}">
                <a16:creationId xmlns="" xmlns:a16="http://schemas.microsoft.com/office/drawing/2014/main" id="{62FC2314-D593-4AF7-860A-E8A22508C57E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5128689" y="2679511"/>
            <a:ext cx="722709" cy="813197"/>
          </a:xfrm>
          <a:custGeom>
            <a:avLst/>
            <a:gdLst/>
            <a:ahLst/>
            <a:cxnLst/>
            <a:rect l="l" t="t" r="r" b="b"/>
            <a:pathLst>
              <a:path w="1800200" h="2027076">
                <a:moveTo>
                  <a:pt x="900100" y="0"/>
                </a:moveTo>
                <a:cubicBezTo>
                  <a:pt x="1397212" y="0"/>
                  <a:pt x="1800200" y="402988"/>
                  <a:pt x="1800200" y="900100"/>
                </a:cubicBezTo>
                <a:cubicBezTo>
                  <a:pt x="1800200" y="1387220"/>
                  <a:pt x="1413249" y="1783963"/>
                  <a:pt x="929925" y="1798694"/>
                </a:cubicBezTo>
                <a:lnTo>
                  <a:pt x="1044116" y="2027076"/>
                </a:lnTo>
                <a:lnTo>
                  <a:pt x="756084" y="2027076"/>
                </a:lnTo>
                <a:lnTo>
                  <a:pt x="870275" y="1798694"/>
                </a:lnTo>
                <a:cubicBezTo>
                  <a:pt x="386951" y="1783963"/>
                  <a:pt x="0" y="1387220"/>
                  <a:pt x="0" y="900100"/>
                </a:cubicBezTo>
                <a:cubicBezTo>
                  <a:pt x="0" y="402988"/>
                  <a:pt x="402988" y="0"/>
                  <a:pt x="900100" y="0"/>
                </a:cubicBezTo>
                <a:close/>
              </a:path>
            </a:pathLst>
          </a:custGeom>
          <a:blipFill>
            <a:blip r:embed="rId15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81000" anchor="ctr">
            <a:normAutofit/>
          </a:bodyPr>
          <a:lstStyle/>
          <a:p>
            <a:pPr algn="ctr">
              <a:defRPr/>
            </a:pPr>
            <a:r>
              <a:rPr lang="zh-CN" altLang="en-US" sz="1350" dirty="0">
                <a:solidFill>
                  <a:srgbClr val="FFFFFF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添加</a:t>
            </a:r>
            <a:endParaRPr lang="en-US" altLang="zh-CN" sz="1350" dirty="0">
              <a:solidFill>
                <a:srgbClr val="FFFFFF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algn="ctr">
              <a:defRPr/>
            </a:pPr>
            <a:r>
              <a:rPr lang="zh-CN" altLang="en-US" sz="1350" dirty="0">
                <a:solidFill>
                  <a:srgbClr val="FFFFFF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文本</a:t>
            </a:r>
          </a:p>
        </p:txBody>
      </p:sp>
      <p:sp>
        <p:nvSpPr>
          <p:cNvPr id="21" name="MH_SubTitle_1">
            <a:extLst>
              <a:ext uri="{FF2B5EF4-FFF2-40B4-BE49-F238E27FC236}">
                <a16:creationId xmlns="" xmlns:a16="http://schemas.microsoft.com/office/drawing/2014/main" id="{3E0C5EF1-ADAA-45EC-84BB-55ED9851E0BE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2619837" y="1866315"/>
            <a:ext cx="722709" cy="814388"/>
          </a:xfrm>
          <a:custGeom>
            <a:avLst/>
            <a:gdLst/>
            <a:ahLst/>
            <a:cxnLst/>
            <a:rect l="l" t="t" r="r" b="b"/>
            <a:pathLst>
              <a:path w="1800200" h="2027076">
                <a:moveTo>
                  <a:pt x="900100" y="0"/>
                </a:moveTo>
                <a:cubicBezTo>
                  <a:pt x="1397212" y="0"/>
                  <a:pt x="1800200" y="402988"/>
                  <a:pt x="1800200" y="900100"/>
                </a:cubicBezTo>
                <a:cubicBezTo>
                  <a:pt x="1800200" y="1387220"/>
                  <a:pt x="1413249" y="1783963"/>
                  <a:pt x="929925" y="1798694"/>
                </a:cubicBezTo>
                <a:lnTo>
                  <a:pt x="1044116" y="2027076"/>
                </a:lnTo>
                <a:lnTo>
                  <a:pt x="756084" y="2027076"/>
                </a:lnTo>
                <a:lnTo>
                  <a:pt x="870275" y="1798694"/>
                </a:lnTo>
                <a:cubicBezTo>
                  <a:pt x="386951" y="1783963"/>
                  <a:pt x="0" y="1387220"/>
                  <a:pt x="0" y="900100"/>
                </a:cubicBezTo>
                <a:cubicBezTo>
                  <a:pt x="0" y="402988"/>
                  <a:pt x="402988" y="0"/>
                  <a:pt x="900100" y="0"/>
                </a:cubicBezTo>
                <a:close/>
              </a:path>
            </a:pathLst>
          </a:custGeom>
          <a:blipFill>
            <a:blip r:embed="rId15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81000" anchor="ctr">
            <a:normAutofit/>
          </a:bodyPr>
          <a:lstStyle/>
          <a:p>
            <a:pPr algn="ctr">
              <a:defRPr/>
            </a:pPr>
            <a:r>
              <a:rPr lang="zh-CN" altLang="en-US" sz="1350" dirty="0">
                <a:solidFill>
                  <a:srgbClr val="FFFFFF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添加</a:t>
            </a:r>
            <a:endParaRPr lang="en-US" altLang="zh-CN" sz="1350" dirty="0">
              <a:solidFill>
                <a:srgbClr val="FFFFFF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algn="ctr">
              <a:defRPr/>
            </a:pPr>
            <a:r>
              <a:rPr lang="zh-CN" altLang="en-US" sz="1350" dirty="0">
                <a:solidFill>
                  <a:srgbClr val="FFFFFF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文本</a:t>
            </a:r>
          </a:p>
        </p:txBody>
      </p:sp>
      <p:sp>
        <p:nvSpPr>
          <p:cNvPr id="22" name="MH_Other_2">
            <a:extLst>
              <a:ext uri="{FF2B5EF4-FFF2-40B4-BE49-F238E27FC236}">
                <a16:creationId xmlns="" xmlns:a16="http://schemas.microsoft.com/office/drawing/2014/main" id="{324F7ED0-1EE7-46B0-98E0-B614828595BB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3905711" y="2236599"/>
            <a:ext cx="1589691" cy="2030601"/>
          </a:xfrm>
          <a:custGeom>
            <a:avLst/>
            <a:gdLst>
              <a:gd name="connsiteX0" fmla="*/ 1708484 w 1708484"/>
              <a:gd name="connsiteY0" fmla="*/ 0 h 1950454"/>
              <a:gd name="connsiteX1" fmla="*/ 1227221 w 1708484"/>
              <a:gd name="connsiteY1" fmla="*/ 1925053 h 1950454"/>
              <a:gd name="connsiteX2" fmla="*/ 0 w 1708484"/>
              <a:gd name="connsiteY2" fmla="*/ 926432 h 1950454"/>
              <a:gd name="connsiteX0" fmla="*/ 1058779 w 1058779"/>
              <a:gd name="connsiteY0" fmla="*/ 1576136 h 3535532"/>
              <a:gd name="connsiteX1" fmla="*/ 577516 w 1058779"/>
              <a:gd name="connsiteY1" fmla="*/ 3501189 h 3535532"/>
              <a:gd name="connsiteX2" fmla="*/ 0 w 1058779"/>
              <a:gd name="connsiteY2" fmla="*/ 0 h 3535532"/>
              <a:gd name="connsiteX0" fmla="*/ 1058779 w 1058779"/>
              <a:gd name="connsiteY0" fmla="*/ 1576136 h 3506253"/>
              <a:gd name="connsiteX1" fmla="*/ 577516 w 1058779"/>
              <a:gd name="connsiteY1" fmla="*/ 3501189 h 3506253"/>
              <a:gd name="connsiteX2" fmla="*/ 0 w 1058779"/>
              <a:gd name="connsiteY2" fmla="*/ 0 h 3506253"/>
              <a:gd name="connsiteX0" fmla="*/ 1034715 w 1034715"/>
              <a:gd name="connsiteY0" fmla="*/ 1552073 h 3510585"/>
              <a:gd name="connsiteX1" fmla="*/ 553452 w 1034715"/>
              <a:gd name="connsiteY1" fmla="*/ 3477126 h 3510585"/>
              <a:gd name="connsiteX2" fmla="*/ 0 w 1034715"/>
              <a:gd name="connsiteY2" fmla="*/ 0 h 3510585"/>
              <a:gd name="connsiteX0" fmla="*/ 1034715 w 1034715"/>
              <a:gd name="connsiteY0" fmla="*/ 1552073 h 3510585"/>
              <a:gd name="connsiteX1" fmla="*/ 553452 w 1034715"/>
              <a:gd name="connsiteY1" fmla="*/ 3477126 h 3510585"/>
              <a:gd name="connsiteX2" fmla="*/ 0 w 1034715"/>
              <a:gd name="connsiteY2" fmla="*/ 0 h 3510585"/>
              <a:gd name="connsiteX0" fmla="*/ 1034715 w 1034715"/>
              <a:gd name="connsiteY0" fmla="*/ 1552073 h 3478488"/>
              <a:gd name="connsiteX1" fmla="*/ 553452 w 1034715"/>
              <a:gd name="connsiteY1" fmla="*/ 3477126 h 3478488"/>
              <a:gd name="connsiteX2" fmla="*/ 0 w 1034715"/>
              <a:gd name="connsiteY2" fmla="*/ 0 h 3478488"/>
              <a:gd name="connsiteX0" fmla="*/ 1034715 w 1034715"/>
              <a:gd name="connsiteY0" fmla="*/ 1552073 h 3235166"/>
              <a:gd name="connsiteX1" fmla="*/ 720016 w 1034715"/>
              <a:gd name="connsiteY1" fmla="*/ 3233686 h 3235166"/>
              <a:gd name="connsiteX2" fmla="*/ 0 w 1034715"/>
              <a:gd name="connsiteY2" fmla="*/ 0 h 3235166"/>
              <a:gd name="connsiteX0" fmla="*/ 1034715 w 1034715"/>
              <a:gd name="connsiteY0" fmla="*/ 1552073 h 3233691"/>
              <a:gd name="connsiteX1" fmla="*/ 720016 w 1034715"/>
              <a:gd name="connsiteY1" fmla="*/ 3233686 h 3233691"/>
              <a:gd name="connsiteX2" fmla="*/ 0 w 1034715"/>
              <a:gd name="connsiteY2" fmla="*/ 0 h 3233691"/>
              <a:gd name="connsiteX0" fmla="*/ 1034715 w 1080632"/>
              <a:gd name="connsiteY0" fmla="*/ 1552073 h 3233691"/>
              <a:gd name="connsiteX1" fmla="*/ 720016 w 1080632"/>
              <a:gd name="connsiteY1" fmla="*/ 3233686 h 3233691"/>
              <a:gd name="connsiteX2" fmla="*/ 0 w 1080632"/>
              <a:gd name="connsiteY2" fmla="*/ 0 h 3233691"/>
              <a:gd name="connsiteX0" fmla="*/ 2265440 w 2266638"/>
              <a:gd name="connsiteY0" fmla="*/ 2512309 h 3253545"/>
              <a:gd name="connsiteX1" fmla="*/ 720016 w 2266638"/>
              <a:gd name="connsiteY1" fmla="*/ 3233686 h 3253545"/>
              <a:gd name="connsiteX2" fmla="*/ 0 w 2266638"/>
              <a:gd name="connsiteY2" fmla="*/ 0 h 3253545"/>
              <a:gd name="connsiteX0" fmla="*/ 2265440 w 2267366"/>
              <a:gd name="connsiteY0" fmla="*/ 2512309 h 4018111"/>
              <a:gd name="connsiteX1" fmla="*/ 1152798 w 2267366"/>
              <a:gd name="connsiteY1" fmla="*/ 4018104 h 4018111"/>
              <a:gd name="connsiteX2" fmla="*/ 0 w 2267366"/>
              <a:gd name="connsiteY2" fmla="*/ 0 h 4018111"/>
              <a:gd name="connsiteX0" fmla="*/ 2373636 w 2375309"/>
              <a:gd name="connsiteY0" fmla="*/ 2715175 h 4018115"/>
              <a:gd name="connsiteX1" fmla="*/ 1152798 w 2375309"/>
              <a:gd name="connsiteY1" fmla="*/ 4018104 h 4018115"/>
              <a:gd name="connsiteX2" fmla="*/ 0 w 2375309"/>
              <a:gd name="connsiteY2" fmla="*/ 0 h 4018115"/>
              <a:gd name="connsiteX0" fmla="*/ 2373636 w 2383608"/>
              <a:gd name="connsiteY0" fmla="*/ 2715175 h 4315647"/>
              <a:gd name="connsiteX1" fmla="*/ 1856069 w 2383608"/>
              <a:gd name="connsiteY1" fmla="*/ 4315641 h 4315647"/>
              <a:gd name="connsiteX2" fmla="*/ 0 w 2383608"/>
              <a:gd name="connsiteY2" fmla="*/ 0 h 4315647"/>
              <a:gd name="connsiteX0" fmla="*/ 2373636 w 2379921"/>
              <a:gd name="connsiteY0" fmla="*/ 2715175 h 4315641"/>
              <a:gd name="connsiteX1" fmla="*/ 1856069 w 2379921"/>
              <a:gd name="connsiteY1" fmla="*/ 4315641 h 4315641"/>
              <a:gd name="connsiteX2" fmla="*/ 0 w 2379921"/>
              <a:gd name="connsiteY2" fmla="*/ 0 h 4315641"/>
              <a:gd name="connsiteX0" fmla="*/ 2373636 w 2379259"/>
              <a:gd name="connsiteY0" fmla="*/ 2715175 h 4234494"/>
              <a:gd name="connsiteX1" fmla="*/ 1829020 w 2379259"/>
              <a:gd name="connsiteY1" fmla="*/ 4234494 h 4234494"/>
              <a:gd name="connsiteX2" fmla="*/ 0 w 2379259"/>
              <a:gd name="connsiteY2" fmla="*/ 0 h 4234494"/>
              <a:gd name="connsiteX0" fmla="*/ 2373636 w 2379260"/>
              <a:gd name="connsiteY0" fmla="*/ 2715175 h 4245146"/>
              <a:gd name="connsiteX1" fmla="*/ 1829020 w 2379260"/>
              <a:gd name="connsiteY1" fmla="*/ 4234494 h 4245146"/>
              <a:gd name="connsiteX2" fmla="*/ 0 w 2379260"/>
              <a:gd name="connsiteY2" fmla="*/ 0 h 4245146"/>
              <a:gd name="connsiteX0" fmla="*/ 2373636 w 2380262"/>
              <a:gd name="connsiteY0" fmla="*/ 2715175 h 4245146"/>
              <a:gd name="connsiteX1" fmla="*/ 1829020 w 2380262"/>
              <a:gd name="connsiteY1" fmla="*/ 4234494 h 4245146"/>
              <a:gd name="connsiteX2" fmla="*/ 0 w 2380262"/>
              <a:gd name="connsiteY2" fmla="*/ 0 h 4245146"/>
              <a:gd name="connsiteX0" fmla="*/ 2373636 w 2383001"/>
              <a:gd name="connsiteY0" fmla="*/ 2715175 h 4326085"/>
              <a:gd name="connsiteX1" fmla="*/ 1896642 w 2383001"/>
              <a:gd name="connsiteY1" fmla="*/ 4315641 h 4326085"/>
              <a:gd name="connsiteX2" fmla="*/ 0 w 2383001"/>
              <a:gd name="connsiteY2" fmla="*/ 0 h 4326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83001" h="4326085">
                <a:moveTo>
                  <a:pt x="2373636" y="2715175"/>
                </a:moveTo>
                <a:cubicBezTo>
                  <a:pt x="2416317" y="3638938"/>
                  <a:pt x="2322500" y="4291019"/>
                  <a:pt x="1896642" y="4315641"/>
                </a:cubicBezTo>
                <a:cubicBezTo>
                  <a:pt x="1254393" y="4556654"/>
                  <a:pt x="74195" y="552449"/>
                  <a:pt x="0" y="0"/>
                </a:cubicBezTo>
              </a:path>
            </a:pathLst>
          </a:custGeom>
          <a:noFill/>
          <a:ln w="19050">
            <a:solidFill>
              <a:srgbClr val="853F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3"/>
          </a:p>
        </p:txBody>
      </p:sp>
      <p:sp>
        <p:nvSpPr>
          <p:cNvPr id="23" name="MH_Other_3">
            <a:extLst>
              <a:ext uri="{FF2B5EF4-FFF2-40B4-BE49-F238E27FC236}">
                <a16:creationId xmlns="" xmlns:a16="http://schemas.microsoft.com/office/drawing/2014/main" id="{0EAD0483-535B-4CC4-B762-3574DAFAEAE6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2990120" y="2243743"/>
            <a:ext cx="909638" cy="1784747"/>
          </a:xfrm>
          <a:custGeom>
            <a:avLst/>
            <a:gdLst>
              <a:gd name="connsiteX0" fmla="*/ 1010652 w 1010652"/>
              <a:gd name="connsiteY0" fmla="*/ 1672389 h 2634383"/>
              <a:gd name="connsiteX1" fmla="*/ 565484 w 1010652"/>
              <a:gd name="connsiteY1" fmla="*/ 2562726 h 2634383"/>
              <a:gd name="connsiteX2" fmla="*/ 0 w 1010652"/>
              <a:gd name="connsiteY2" fmla="*/ 0 h 2634383"/>
              <a:gd name="connsiteX0" fmla="*/ 1058779 w 1058779"/>
              <a:gd name="connsiteY0" fmla="*/ 1672389 h 2634383"/>
              <a:gd name="connsiteX1" fmla="*/ 565484 w 1058779"/>
              <a:gd name="connsiteY1" fmla="*/ 2562726 h 2634383"/>
              <a:gd name="connsiteX2" fmla="*/ 0 w 1058779"/>
              <a:gd name="connsiteY2" fmla="*/ 0 h 2634383"/>
              <a:gd name="connsiteX0" fmla="*/ 1058779 w 1058779"/>
              <a:gd name="connsiteY0" fmla="*/ 1672389 h 2563809"/>
              <a:gd name="connsiteX1" fmla="*/ 565484 w 1058779"/>
              <a:gd name="connsiteY1" fmla="*/ 2562726 h 2563809"/>
              <a:gd name="connsiteX2" fmla="*/ 0 w 1058779"/>
              <a:gd name="connsiteY2" fmla="*/ 0 h 2563809"/>
              <a:gd name="connsiteX0" fmla="*/ 1721477 w 1721477"/>
              <a:gd name="connsiteY0" fmla="*/ 0 h 3378967"/>
              <a:gd name="connsiteX1" fmla="*/ 565484 w 1721477"/>
              <a:gd name="connsiteY1" fmla="*/ 3378834 h 3378967"/>
              <a:gd name="connsiteX2" fmla="*/ 0 w 1721477"/>
              <a:gd name="connsiteY2" fmla="*/ 816108 h 3378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21477" h="3378967">
                <a:moveTo>
                  <a:pt x="1721477" y="0"/>
                </a:moveTo>
                <a:cubicBezTo>
                  <a:pt x="1583114" y="584534"/>
                  <a:pt x="882886" y="3401311"/>
                  <a:pt x="565484" y="3378834"/>
                </a:cubicBezTo>
                <a:cubicBezTo>
                  <a:pt x="248082" y="3356357"/>
                  <a:pt x="60158" y="1207134"/>
                  <a:pt x="0" y="816108"/>
                </a:cubicBezTo>
              </a:path>
            </a:pathLst>
          </a:custGeom>
          <a:noFill/>
          <a:ln w="19050">
            <a:solidFill>
              <a:srgbClr val="853F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3"/>
          </a:p>
        </p:txBody>
      </p:sp>
      <p:sp>
        <p:nvSpPr>
          <p:cNvPr id="24" name="MH_SubTitle_4">
            <a:extLst>
              <a:ext uri="{FF2B5EF4-FFF2-40B4-BE49-F238E27FC236}">
                <a16:creationId xmlns="" xmlns:a16="http://schemas.microsoft.com/office/drawing/2014/main" id="{71686820-A5EC-4B8D-9AF5-DE592F19A84E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5913319" y="2159000"/>
            <a:ext cx="722710" cy="814388"/>
          </a:xfrm>
          <a:custGeom>
            <a:avLst/>
            <a:gdLst/>
            <a:ahLst/>
            <a:cxnLst/>
            <a:rect l="l" t="t" r="r" b="b"/>
            <a:pathLst>
              <a:path w="1800200" h="2027076">
                <a:moveTo>
                  <a:pt x="900100" y="0"/>
                </a:moveTo>
                <a:cubicBezTo>
                  <a:pt x="1397212" y="0"/>
                  <a:pt x="1800200" y="402988"/>
                  <a:pt x="1800200" y="900100"/>
                </a:cubicBezTo>
                <a:cubicBezTo>
                  <a:pt x="1800200" y="1387220"/>
                  <a:pt x="1413249" y="1783963"/>
                  <a:pt x="929925" y="1798694"/>
                </a:cubicBezTo>
                <a:lnTo>
                  <a:pt x="1044116" y="2027076"/>
                </a:lnTo>
                <a:lnTo>
                  <a:pt x="756084" y="2027076"/>
                </a:lnTo>
                <a:lnTo>
                  <a:pt x="870275" y="1798694"/>
                </a:lnTo>
                <a:cubicBezTo>
                  <a:pt x="386951" y="1783963"/>
                  <a:pt x="0" y="1387220"/>
                  <a:pt x="0" y="900100"/>
                </a:cubicBezTo>
                <a:cubicBezTo>
                  <a:pt x="0" y="402988"/>
                  <a:pt x="402988" y="0"/>
                  <a:pt x="900100" y="0"/>
                </a:cubicBezTo>
                <a:close/>
              </a:path>
            </a:pathLst>
          </a:custGeom>
          <a:blipFill>
            <a:blip r:embed="rId15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81000" anchor="ctr">
            <a:normAutofit/>
          </a:bodyPr>
          <a:lstStyle/>
          <a:p>
            <a:pPr algn="ctr">
              <a:defRPr/>
            </a:pPr>
            <a:r>
              <a:rPr lang="zh-CN" altLang="en-US" sz="1350" dirty="0">
                <a:solidFill>
                  <a:srgbClr val="FFFFFF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添加</a:t>
            </a:r>
            <a:endParaRPr lang="en-US" altLang="zh-CN" sz="1350" dirty="0">
              <a:solidFill>
                <a:srgbClr val="FFFFFF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algn="ctr">
              <a:defRPr/>
            </a:pPr>
            <a:r>
              <a:rPr lang="zh-CN" altLang="en-US" sz="1350" dirty="0">
                <a:solidFill>
                  <a:srgbClr val="FFFFFF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文本</a:t>
            </a:r>
          </a:p>
        </p:txBody>
      </p:sp>
      <p:sp>
        <p:nvSpPr>
          <p:cNvPr id="25" name="MH_Other_4">
            <a:extLst>
              <a:ext uri="{FF2B5EF4-FFF2-40B4-BE49-F238E27FC236}">
                <a16:creationId xmlns="" xmlns:a16="http://schemas.microsoft.com/office/drawing/2014/main" id="{21F15741-CA81-4C5B-B947-662AE34AF9FA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870808" y="2679511"/>
            <a:ext cx="2095500" cy="2305239"/>
          </a:xfrm>
          <a:custGeom>
            <a:avLst/>
            <a:gdLst>
              <a:gd name="connsiteX0" fmla="*/ 661737 w 661737"/>
              <a:gd name="connsiteY0" fmla="*/ 0 h 1263316"/>
              <a:gd name="connsiteX1" fmla="*/ 0 w 661737"/>
              <a:gd name="connsiteY1" fmla="*/ 1263316 h 1263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61737" h="1263316">
                <a:moveTo>
                  <a:pt x="661737" y="0"/>
                </a:moveTo>
                <a:cubicBezTo>
                  <a:pt x="347913" y="531395"/>
                  <a:pt x="34089" y="1062790"/>
                  <a:pt x="0" y="1263316"/>
                </a:cubicBezTo>
              </a:path>
            </a:pathLst>
          </a:custGeom>
          <a:noFill/>
          <a:ln w="19050">
            <a:solidFill>
              <a:srgbClr val="853F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3"/>
          </a:p>
        </p:txBody>
      </p:sp>
      <p:sp>
        <p:nvSpPr>
          <p:cNvPr id="26" name="矩形 25">
            <a:extLst>
              <a:ext uri="{FF2B5EF4-FFF2-40B4-BE49-F238E27FC236}">
                <a16:creationId xmlns="" xmlns:a16="http://schemas.microsoft.com/office/drawing/2014/main" id="{7114758C-CCA4-4802-8996-5E07023FB8C5}"/>
              </a:ext>
            </a:extLst>
          </p:cNvPr>
          <p:cNvSpPr/>
          <p:nvPr/>
        </p:nvSpPr>
        <p:spPr>
          <a:xfrm>
            <a:off x="696388" y="2051070"/>
            <a:ext cx="1892865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1000" dirty="0">
                <a:solidFill>
                  <a:srgbClr val="000000">
                    <a:lumMod val="65000"/>
                    <a:lumOff val="35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="" xmlns:a16="http://schemas.microsoft.com/office/drawing/2014/main" id="{4CE1EF4B-32A1-455D-8BDA-0778781180E6}"/>
              </a:ext>
            </a:extLst>
          </p:cNvPr>
          <p:cNvSpPr/>
          <p:nvPr/>
        </p:nvSpPr>
        <p:spPr>
          <a:xfrm>
            <a:off x="4267246" y="1497072"/>
            <a:ext cx="1836360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000" dirty="0">
                <a:solidFill>
                  <a:srgbClr val="000000">
                    <a:lumMod val="65000"/>
                    <a:lumOff val="35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A8120B3A-ED18-4DDC-90ED-5C91A39C47CC}"/>
              </a:ext>
            </a:extLst>
          </p:cNvPr>
          <p:cNvSpPr/>
          <p:nvPr/>
        </p:nvSpPr>
        <p:spPr>
          <a:xfrm>
            <a:off x="6629804" y="2159060"/>
            <a:ext cx="1836360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000" dirty="0">
                <a:solidFill>
                  <a:srgbClr val="000000">
                    <a:lumMod val="65000"/>
                    <a:lumOff val="35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="" xmlns:a16="http://schemas.microsoft.com/office/drawing/2014/main" id="{C8C63EC1-4357-42A3-B7A9-E0F8A5ADD658}"/>
              </a:ext>
            </a:extLst>
          </p:cNvPr>
          <p:cNvSpPr/>
          <p:nvPr/>
        </p:nvSpPr>
        <p:spPr>
          <a:xfrm>
            <a:off x="3322174" y="2840641"/>
            <a:ext cx="1836360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1000" dirty="0">
                <a:solidFill>
                  <a:srgbClr val="000000">
                    <a:lumMod val="65000"/>
                    <a:lumOff val="35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20" name="MH_SubTitle_2">
            <a:extLst>
              <a:ext uri="{FF2B5EF4-FFF2-40B4-BE49-F238E27FC236}">
                <a16:creationId xmlns="" xmlns:a16="http://schemas.microsoft.com/office/drawing/2014/main" id="{43E5393D-16EE-4A32-820B-6942EF80DD9D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3543762" y="1438880"/>
            <a:ext cx="722709" cy="814388"/>
          </a:xfrm>
          <a:custGeom>
            <a:avLst/>
            <a:gdLst/>
            <a:ahLst/>
            <a:cxnLst/>
            <a:rect l="l" t="t" r="r" b="b"/>
            <a:pathLst>
              <a:path w="1800200" h="2027076">
                <a:moveTo>
                  <a:pt x="900100" y="0"/>
                </a:moveTo>
                <a:cubicBezTo>
                  <a:pt x="1397212" y="0"/>
                  <a:pt x="1800200" y="402988"/>
                  <a:pt x="1800200" y="900100"/>
                </a:cubicBezTo>
                <a:cubicBezTo>
                  <a:pt x="1800200" y="1387220"/>
                  <a:pt x="1413249" y="1783963"/>
                  <a:pt x="929925" y="1798694"/>
                </a:cubicBezTo>
                <a:lnTo>
                  <a:pt x="1044116" y="2027076"/>
                </a:lnTo>
                <a:lnTo>
                  <a:pt x="756084" y="2027076"/>
                </a:lnTo>
                <a:lnTo>
                  <a:pt x="870275" y="1798694"/>
                </a:lnTo>
                <a:cubicBezTo>
                  <a:pt x="386951" y="1783963"/>
                  <a:pt x="0" y="1387220"/>
                  <a:pt x="0" y="900100"/>
                </a:cubicBezTo>
                <a:cubicBezTo>
                  <a:pt x="0" y="402988"/>
                  <a:pt x="402988" y="0"/>
                  <a:pt x="900100" y="0"/>
                </a:cubicBezTo>
                <a:close/>
              </a:path>
            </a:pathLst>
          </a:custGeom>
          <a:blipFill>
            <a:blip r:embed="rId15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81000" anchor="ctr">
            <a:normAutofit/>
          </a:bodyPr>
          <a:lstStyle/>
          <a:p>
            <a:pPr algn="ctr">
              <a:defRPr/>
            </a:pPr>
            <a:r>
              <a:rPr lang="zh-CN" altLang="en-US" sz="1350" dirty="0">
                <a:solidFill>
                  <a:srgbClr val="FFFFFF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添加</a:t>
            </a:r>
            <a:endParaRPr lang="en-US" altLang="zh-CN" sz="1350" dirty="0">
              <a:solidFill>
                <a:srgbClr val="FFFFFF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algn="ctr">
              <a:defRPr/>
            </a:pPr>
            <a:r>
              <a:rPr lang="zh-CN" altLang="en-US" sz="1350" dirty="0">
                <a:solidFill>
                  <a:srgbClr val="FFFFFF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文本</a:t>
            </a:r>
          </a:p>
        </p:txBody>
      </p:sp>
    </p:spTree>
    <p:extLst>
      <p:ext uri="{BB962C8B-B14F-4D97-AF65-F5344CB8AC3E}">
        <p14:creationId xmlns:p14="http://schemas.microsoft.com/office/powerpoint/2010/main" val="228045336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556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75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25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75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500"/>
                            </p:stCondLst>
                            <p:childTnLst>
                              <p:par>
                                <p:cTn id="5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0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250"/>
                            </p:stCondLst>
                            <p:childTnLst>
                              <p:par>
                                <p:cTn id="6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750"/>
                            </p:stCondLst>
                            <p:childTnLst>
                              <p:par>
                                <p:cTn id="7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25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500"/>
                            </p:stCondLst>
                            <p:childTnLst>
                              <p:par>
                                <p:cTn id="8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000"/>
                            </p:stCondLst>
                            <p:childTnLst>
                              <p:par>
                                <p:cTn id="8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8" grpId="0" animBg="1"/>
      <p:bldP spid="19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/>
      <p:bldP spid="27" grpId="0"/>
      <p:bldP spid="28" grpId="0"/>
      <p:bldP spid="29" grpId="0"/>
      <p:bldP spid="2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5DDC1802-C737-43CD-9AE9-8788F38DB1A9}"/>
              </a:ext>
            </a:extLst>
          </p:cNvPr>
          <p:cNvSpPr txBox="1"/>
          <p:nvPr/>
        </p:nvSpPr>
        <p:spPr>
          <a:xfrm>
            <a:off x="763854" y="158750"/>
            <a:ext cx="39063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sz="3200" dirty="0">
                <a:solidFill>
                  <a:srgbClr val="754C24"/>
                </a:solidFill>
                <a:latin typeface="Impact" panose="020B0806030902050204" pitchFamily="34" charset="0"/>
                <a:ea typeface="造字工房悦黑演示版常规体" pitchFamily="50" charset="-122"/>
                <a:cs typeface="文泉驿微米黑" panose="020B0606030804020204" pitchFamily="34" charset="-122"/>
              </a:rPr>
              <a:t>01</a:t>
            </a:r>
            <a:r>
              <a:rPr lang="zh-CN" altLang="en-US" sz="1600" dirty="0">
                <a:solidFill>
                  <a:srgbClr val="754C24"/>
                </a:solidFill>
                <a:latin typeface="Impact" panose="020B0806030902050204" pitchFamily="34" charset="0"/>
                <a:ea typeface="造字工房悦黑演示版常规体" pitchFamily="50" charset="-122"/>
                <a:cs typeface="文泉驿微米黑" panose="020B0606030804020204" pitchFamily="34" charset="-122"/>
              </a:rPr>
              <a:t>    </a:t>
            </a:r>
            <a:r>
              <a:rPr lang="zh-CN" altLang="en-US" sz="2800" dirty="0">
                <a:solidFill>
                  <a:srgbClr val="754C24"/>
                </a:solidFill>
                <a:latin typeface="造字工房悦黑演示版常规体" pitchFamily="50" charset="-122"/>
                <a:ea typeface="造字工房悦黑演示版常规体" pitchFamily="50" charset="-122"/>
                <a:cs typeface="文泉驿微米黑" panose="020B0606030804020204" pitchFamily="34" charset="-122"/>
              </a:rPr>
              <a:t>点击此处添加标题</a:t>
            </a:r>
          </a:p>
        </p:txBody>
      </p:sp>
      <p:pic>
        <p:nvPicPr>
          <p:cNvPr id="10" name="PA_图片 40">
            <a:extLst>
              <a:ext uri="{FF2B5EF4-FFF2-40B4-BE49-F238E27FC236}">
                <a16:creationId xmlns="" xmlns:a16="http://schemas.microsoft.com/office/drawing/2014/main" id="{0D65A7C1-57AE-43F0-B546-6B56EF590A3A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70491">
            <a:off x="115784" y="149740"/>
            <a:ext cx="680514" cy="521361"/>
          </a:xfrm>
          <a:prstGeom prst="rect">
            <a:avLst/>
          </a:prstGeom>
        </p:spPr>
      </p:pic>
      <p:cxnSp>
        <p:nvCxnSpPr>
          <p:cNvPr id="11" name="PA_直接连接符 43">
            <a:extLst>
              <a:ext uri="{FF2B5EF4-FFF2-40B4-BE49-F238E27FC236}">
                <a16:creationId xmlns="" xmlns:a16="http://schemas.microsoft.com/office/drawing/2014/main" id="{4FE019D8-F544-403A-9978-23B27FF9D97A}"/>
              </a:ext>
            </a:extLst>
          </p:cNvPr>
          <p:cNvCxnSpPr>
            <a:cxnSpLocks/>
          </p:cNvCxnSpPr>
          <p:nvPr>
            <p:custDataLst>
              <p:tags r:id="rId2"/>
            </p:custDataLst>
          </p:nvPr>
        </p:nvCxnSpPr>
        <p:spPr>
          <a:xfrm>
            <a:off x="696388" y="660460"/>
            <a:ext cx="3672412" cy="0"/>
          </a:xfrm>
          <a:prstGeom prst="line">
            <a:avLst/>
          </a:prstGeom>
          <a:ln w="12700">
            <a:solidFill>
              <a:srgbClr val="754C2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050B19EE-2802-4ED5-BCD3-451C22A00516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114" t="90522" b="291"/>
          <a:stretch/>
        </p:blipFill>
        <p:spPr>
          <a:xfrm>
            <a:off x="22859" y="2608263"/>
            <a:ext cx="227837" cy="2391855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12BD3DB4-F475-469B-93D6-B5D5B2AA6B82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281" t="90522" b="680"/>
          <a:stretch/>
        </p:blipFill>
        <p:spPr>
          <a:xfrm rot="5400000">
            <a:off x="2119165" y="2887283"/>
            <a:ext cx="226606" cy="4191383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A5E838AD-C512-4D88-AE84-1EF3EDC69BDF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114" t="90522" b="291"/>
          <a:stretch/>
        </p:blipFill>
        <p:spPr>
          <a:xfrm>
            <a:off x="8878063" y="177800"/>
            <a:ext cx="227837" cy="2130425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7F8155B4-356F-44F5-8B70-8FEEDFD00D73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281" t="90522" b="680"/>
          <a:stretch/>
        </p:blipFill>
        <p:spPr>
          <a:xfrm rot="5400000">
            <a:off x="7527653" y="-1209049"/>
            <a:ext cx="226606" cy="2736852"/>
          </a:xfrm>
          <a:prstGeom prst="rect">
            <a:avLst/>
          </a:prstGeom>
        </p:spPr>
      </p:pic>
      <p:sp>
        <p:nvSpPr>
          <p:cNvPr id="18" name="MH_Other_1">
            <a:extLst>
              <a:ext uri="{FF2B5EF4-FFF2-40B4-BE49-F238E27FC236}">
                <a16:creationId xmlns="" xmlns:a16="http://schemas.microsoft.com/office/drawing/2014/main" id="{528A4FEC-9875-47AF-80C9-FD4DC1638202}"/>
              </a:ext>
            </a:extLst>
          </p:cNvPr>
          <p:cNvSpPr>
            <a:spLocks noEditPoints="1"/>
          </p:cNvSpPr>
          <p:nvPr>
            <p:custDataLst>
              <p:tags r:id="rId3"/>
            </p:custDataLst>
          </p:nvPr>
        </p:nvSpPr>
        <p:spPr bwMode="auto">
          <a:xfrm>
            <a:off x="1658302" y="1379208"/>
            <a:ext cx="1352907" cy="1320119"/>
          </a:xfrm>
          <a:custGeom>
            <a:avLst/>
            <a:gdLst/>
            <a:ahLst/>
            <a:cxnLst>
              <a:cxn ang="0">
                <a:pos x="1613" y="210"/>
              </a:cxn>
              <a:cxn ang="0">
                <a:pos x="1360" y="674"/>
              </a:cxn>
              <a:cxn ang="0">
                <a:pos x="732" y="749"/>
              </a:cxn>
              <a:cxn ang="0">
                <a:pos x="468" y="1245"/>
              </a:cxn>
              <a:cxn ang="0">
                <a:pos x="543" y="1681"/>
              </a:cxn>
              <a:cxn ang="0">
                <a:pos x="50" y="2188"/>
              </a:cxn>
              <a:cxn ang="0">
                <a:pos x="228" y="2752"/>
              </a:cxn>
              <a:cxn ang="0">
                <a:pos x="343" y="3352"/>
              </a:cxn>
              <a:cxn ang="0">
                <a:pos x="478" y="3841"/>
              </a:cxn>
              <a:cxn ang="0">
                <a:pos x="1117" y="4048"/>
              </a:cxn>
              <a:cxn ang="0">
                <a:pos x="1356" y="4540"/>
              </a:cxn>
              <a:cxn ang="0">
                <a:pos x="1892" y="4755"/>
              </a:cxn>
              <a:cxn ang="0">
                <a:pos x="2384" y="4530"/>
              </a:cxn>
              <a:cxn ang="0">
                <a:pos x="2994" y="4837"/>
              </a:cxn>
              <a:cxn ang="0">
                <a:pos x="3448" y="4573"/>
              </a:cxn>
              <a:cxn ang="0">
                <a:pos x="3748" y="4208"/>
              </a:cxn>
              <a:cxn ang="0">
                <a:pos x="4340" y="4066"/>
              </a:cxn>
              <a:cxn ang="0">
                <a:pos x="4515" y="3494"/>
              </a:cxn>
              <a:cxn ang="0">
                <a:pos x="4686" y="3041"/>
              </a:cxn>
              <a:cxn ang="0">
                <a:pos x="4961" y="2570"/>
              </a:cxn>
              <a:cxn ang="0">
                <a:pos x="4658" y="2013"/>
              </a:cxn>
              <a:cxn ang="0">
                <a:pos x="4647" y="1517"/>
              </a:cxn>
              <a:cxn ang="0">
                <a:pos x="4515" y="1031"/>
              </a:cxn>
              <a:cxn ang="0">
                <a:pos x="3876" y="821"/>
              </a:cxn>
              <a:cxn ang="0">
                <a:pos x="3637" y="328"/>
              </a:cxn>
              <a:cxn ang="0">
                <a:pos x="3102" y="114"/>
              </a:cxn>
              <a:cxn ang="0">
                <a:pos x="2609" y="342"/>
              </a:cxn>
              <a:cxn ang="0">
                <a:pos x="1999" y="32"/>
              </a:cxn>
              <a:cxn ang="0">
                <a:pos x="2520" y="217"/>
              </a:cxn>
              <a:cxn ang="0">
                <a:pos x="3212" y="71"/>
              </a:cxn>
              <a:cxn ang="0">
                <a:pos x="3633" y="274"/>
              </a:cxn>
              <a:cxn ang="0">
                <a:pos x="3876" y="788"/>
              </a:cxn>
              <a:cxn ang="0">
                <a:pos x="4483" y="956"/>
              </a:cxn>
              <a:cxn ang="0">
                <a:pos x="4690" y="1403"/>
              </a:cxn>
              <a:cxn ang="0">
                <a:pos x="4761" y="2070"/>
              </a:cxn>
              <a:cxn ang="0">
                <a:pos x="4993" y="2584"/>
              </a:cxn>
              <a:cxn ang="0">
                <a:pos x="4604" y="3137"/>
              </a:cxn>
              <a:cxn ang="0">
                <a:pos x="4551" y="3737"/>
              </a:cxn>
              <a:cxn ang="0">
                <a:pos x="4187" y="4191"/>
              </a:cxn>
              <a:cxn ang="0">
                <a:pos x="3594" y="4365"/>
              </a:cxn>
              <a:cxn ang="0">
                <a:pos x="3127" y="4855"/>
              </a:cxn>
              <a:cxn ang="0">
                <a:pos x="2577" y="4730"/>
              </a:cxn>
              <a:cxn ang="0">
                <a:pos x="1895" y="4787"/>
              </a:cxn>
              <a:cxn ang="0">
                <a:pos x="1428" y="4665"/>
              </a:cxn>
              <a:cxn ang="0">
                <a:pos x="1146" y="4080"/>
              </a:cxn>
              <a:cxn ang="0">
                <a:pos x="589" y="3966"/>
              </a:cxn>
              <a:cxn ang="0">
                <a:pos x="307" y="3552"/>
              </a:cxn>
              <a:cxn ang="0">
                <a:pos x="325" y="2888"/>
              </a:cxn>
              <a:cxn ang="0">
                <a:pos x="0" y="2316"/>
              </a:cxn>
              <a:cxn ang="0">
                <a:pos x="282" y="1809"/>
              </a:cxn>
              <a:cxn ang="0">
                <a:pos x="435" y="1245"/>
              </a:cxn>
              <a:cxn ang="0">
                <a:pos x="632" y="778"/>
              </a:cxn>
              <a:cxn ang="0">
                <a:pos x="1242" y="628"/>
              </a:cxn>
              <a:cxn ang="0">
                <a:pos x="1624" y="153"/>
              </a:cxn>
            </a:cxnLst>
            <a:rect l="0" t="0" r="r" b="b"/>
            <a:pathLst>
              <a:path w="4993" h="4872">
                <a:moveTo>
                  <a:pt x="1999" y="32"/>
                </a:moveTo>
                <a:lnTo>
                  <a:pt x="1934" y="35"/>
                </a:lnTo>
                <a:lnTo>
                  <a:pt x="1874" y="46"/>
                </a:lnTo>
                <a:lnTo>
                  <a:pt x="1781" y="82"/>
                </a:lnTo>
                <a:lnTo>
                  <a:pt x="1692" y="135"/>
                </a:lnTo>
                <a:lnTo>
                  <a:pt x="1613" y="210"/>
                </a:lnTo>
                <a:lnTo>
                  <a:pt x="1542" y="299"/>
                </a:lnTo>
                <a:lnTo>
                  <a:pt x="1481" y="407"/>
                </a:lnTo>
                <a:lnTo>
                  <a:pt x="1424" y="528"/>
                </a:lnTo>
                <a:lnTo>
                  <a:pt x="1378" y="664"/>
                </a:lnTo>
                <a:lnTo>
                  <a:pt x="1371" y="678"/>
                </a:lnTo>
                <a:lnTo>
                  <a:pt x="1360" y="674"/>
                </a:lnTo>
                <a:lnTo>
                  <a:pt x="1246" y="660"/>
                </a:lnTo>
                <a:lnTo>
                  <a:pt x="1142" y="656"/>
                </a:lnTo>
                <a:lnTo>
                  <a:pt x="1024" y="664"/>
                </a:lnTo>
                <a:lnTo>
                  <a:pt x="917" y="681"/>
                </a:lnTo>
                <a:lnTo>
                  <a:pt x="817" y="710"/>
                </a:lnTo>
                <a:lnTo>
                  <a:pt x="732" y="749"/>
                </a:lnTo>
                <a:lnTo>
                  <a:pt x="653" y="803"/>
                </a:lnTo>
                <a:lnTo>
                  <a:pt x="589" y="867"/>
                </a:lnTo>
                <a:lnTo>
                  <a:pt x="535" y="946"/>
                </a:lnTo>
                <a:lnTo>
                  <a:pt x="500" y="1038"/>
                </a:lnTo>
                <a:lnTo>
                  <a:pt x="475" y="1138"/>
                </a:lnTo>
                <a:lnTo>
                  <a:pt x="468" y="1245"/>
                </a:lnTo>
                <a:lnTo>
                  <a:pt x="471" y="1342"/>
                </a:lnTo>
                <a:lnTo>
                  <a:pt x="489" y="1442"/>
                </a:lnTo>
                <a:lnTo>
                  <a:pt x="514" y="1549"/>
                </a:lnTo>
                <a:lnTo>
                  <a:pt x="550" y="1660"/>
                </a:lnTo>
                <a:lnTo>
                  <a:pt x="553" y="1674"/>
                </a:lnTo>
                <a:lnTo>
                  <a:pt x="543" y="1681"/>
                </a:lnTo>
                <a:lnTo>
                  <a:pt x="418" y="1752"/>
                </a:lnTo>
                <a:lnTo>
                  <a:pt x="307" y="1831"/>
                </a:lnTo>
                <a:lnTo>
                  <a:pt x="214" y="1913"/>
                </a:lnTo>
                <a:lnTo>
                  <a:pt x="143" y="2002"/>
                </a:lnTo>
                <a:lnTo>
                  <a:pt x="86" y="2091"/>
                </a:lnTo>
                <a:lnTo>
                  <a:pt x="50" y="2188"/>
                </a:lnTo>
                <a:lnTo>
                  <a:pt x="32" y="2288"/>
                </a:lnTo>
                <a:lnTo>
                  <a:pt x="32" y="2316"/>
                </a:lnTo>
                <a:lnTo>
                  <a:pt x="46" y="2427"/>
                </a:lnTo>
                <a:lnTo>
                  <a:pt x="82" y="2538"/>
                </a:lnTo>
                <a:lnTo>
                  <a:pt x="146" y="2648"/>
                </a:lnTo>
                <a:lnTo>
                  <a:pt x="228" y="2752"/>
                </a:lnTo>
                <a:lnTo>
                  <a:pt x="335" y="2855"/>
                </a:lnTo>
                <a:lnTo>
                  <a:pt x="478" y="2963"/>
                </a:lnTo>
                <a:lnTo>
                  <a:pt x="471" y="2973"/>
                </a:lnTo>
                <a:lnTo>
                  <a:pt x="414" y="3105"/>
                </a:lnTo>
                <a:lnTo>
                  <a:pt x="371" y="3230"/>
                </a:lnTo>
                <a:lnTo>
                  <a:pt x="343" y="3352"/>
                </a:lnTo>
                <a:lnTo>
                  <a:pt x="335" y="3466"/>
                </a:lnTo>
                <a:lnTo>
                  <a:pt x="339" y="3548"/>
                </a:lnTo>
                <a:lnTo>
                  <a:pt x="357" y="3627"/>
                </a:lnTo>
                <a:lnTo>
                  <a:pt x="382" y="3698"/>
                </a:lnTo>
                <a:lnTo>
                  <a:pt x="418" y="3766"/>
                </a:lnTo>
                <a:lnTo>
                  <a:pt x="478" y="3841"/>
                </a:lnTo>
                <a:lnTo>
                  <a:pt x="553" y="3905"/>
                </a:lnTo>
                <a:lnTo>
                  <a:pt x="639" y="3955"/>
                </a:lnTo>
                <a:lnTo>
                  <a:pt x="742" y="3998"/>
                </a:lnTo>
                <a:lnTo>
                  <a:pt x="857" y="4026"/>
                </a:lnTo>
                <a:lnTo>
                  <a:pt x="982" y="4041"/>
                </a:lnTo>
                <a:lnTo>
                  <a:pt x="1117" y="4048"/>
                </a:lnTo>
                <a:lnTo>
                  <a:pt x="1171" y="4048"/>
                </a:lnTo>
                <a:lnTo>
                  <a:pt x="1174" y="4062"/>
                </a:lnTo>
                <a:lnTo>
                  <a:pt x="1206" y="4201"/>
                </a:lnTo>
                <a:lnTo>
                  <a:pt x="1246" y="4330"/>
                </a:lnTo>
                <a:lnTo>
                  <a:pt x="1296" y="4444"/>
                </a:lnTo>
                <a:lnTo>
                  <a:pt x="1356" y="4540"/>
                </a:lnTo>
                <a:lnTo>
                  <a:pt x="1428" y="4622"/>
                </a:lnTo>
                <a:lnTo>
                  <a:pt x="1506" y="4687"/>
                </a:lnTo>
                <a:lnTo>
                  <a:pt x="1595" y="4733"/>
                </a:lnTo>
                <a:lnTo>
                  <a:pt x="1688" y="4758"/>
                </a:lnTo>
                <a:lnTo>
                  <a:pt x="1781" y="4765"/>
                </a:lnTo>
                <a:lnTo>
                  <a:pt x="1892" y="4755"/>
                </a:lnTo>
                <a:lnTo>
                  <a:pt x="2006" y="4726"/>
                </a:lnTo>
                <a:lnTo>
                  <a:pt x="2120" y="4680"/>
                </a:lnTo>
                <a:lnTo>
                  <a:pt x="2241" y="4612"/>
                </a:lnTo>
                <a:lnTo>
                  <a:pt x="2363" y="4526"/>
                </a:lnTo>
                <a:lnTo>
                  <a:pt x="2373" y="4519"/>
                </a:lnTo>
                <a:lnTo>
                  <a:pt x="2384" y="4530"/>
                </a:lnTo>
                <a:lnTo>
                  <a:pt x="2488" y="4622"/>
                </a:lnTo>
                <a:lnTo>
                  <a:pt x="2588" y="4697"/>
                </a:lnTo>
                <a:lnTo>
                  <a:pt x="2691" y="4758"/>
                </a:lnTo>
                <a:lnTo>
                  <a:pt x="2795" y="4801"/>
                </a:lnTo>
                <a:lnTo>
                  <a:pt x="2895" y="4830"/>
                </a:lnTo>
                <a:lnTo>
                  <a:pt x="2994" y="4837"/>
                </a:lnTo>
                <a:lnTo>
                  <a:pt x="3055" y="4833"/>
                </a:lnTo>
                <a:lnTo>
                  <a:pt x="3119" y="4822"/>
                </a:lnTo>
                <a:lnTo>
                  <a:pt x="3212" y="4787"/>
                </a:lnTo>
                <a:lnTo>
                  <a:pt x="3298" y="4733"/>
                </a:lnTo>
                <a:lnTo>
                  <a:pt x="3376" y="4662"/>
                </a:lnTo>
                <a:lnTo>
                  <a:pt x="3448" y="4573"/>
                </a:lnTo>
                <a:lnTo>
                  <a:pt x="3512" y="4465"/>
                </a:lnTo>
                <a:lnTo>
                  <a:pt x="3569" y="4344"/>
                </a:lnTo>
                <a:lnTo>
                  <a:pt x="3615" y="4208"/>
                </a:lnTo>
                <a:lnTo>
                  <a:pt x="3619" y="4194"/>
                </a:lnTo>
                <a:lnTo>
                  <a:pt x="3633" y="4194"/>
                </a:lnTo>
                <a:lnTo>
                  <a:pt x="3748" y="4208"/>
                </a:lnTo>
                <a:lnTo>
                  <a:pt x="3851" y="4212"/>
                </a:lnTo>
                <a:lnTo>
                  <a:pt x="3969" y="4205"/>
                </a:lnTo>
                <a:lnTo>
                  <a:pt x="4076" y="4191"/>
                </a:lnTo>
                <a:lnTo>
                  <a:pt x="4176" y="4162"/>
                </a:lnTo>
                <a:lnTo>
                  <a:pt x="4261" y="4119"/>
                </a:lnTo>
                <a:lnTo>
                  <a:pt x="4340" y="4066"/>
                </a:lnTo>
                <a:lnTo>
                  <a:pt x="4404" y="4001"/>
                </a:lnTo>
                <a:lnTo>
                  <a:pt x="4454" y="3923"/>
                </a:lnTo>
                <a:lnTo>
                  <a:pt x="4493" y="3830"/>
                </a:lnTo>
                <a:lnTo>
                  <a:pt x="4515" y="3730"/>
                </a:lnTo>
                <a:lnTo>
                  <a:pt x="4522" y="3623"/>
                </a:lnTo>
                <a:lnTo>
                  <a:pt x="4515" y="3494"/>
                </a:lnTo>
                <a:lnTo>
                  <a:pt x="4486" y="3355"/>
                </a:lnTo>
                <a:lnTo>
                  <a:pt x="4444" y="3209"/>
                </a:lnTo>
                <a:lnTo>
                  <a:pt x="4440" y="3195"/>
                </a:lnTo>
                <a:lnTo>
                  <a:pt x="4451" y="3191"/>
                </a:lnTo>
                <a:lnTo>
                  <a:pt x="4576" y="3120"/>
                </a:lnTo>
                <a:lnTo>
                  <a:pt x="4686" y="3041"/>
                </a:lnTo>
                <a:lnTo>
                  <a:pt x="4775" y="2955"/>
                </a:lnTo>
                <a:lnTo>
                  <a:pt x="4850" y="2870"/>
                </a:lnTo>
                <a:lnTo>
                  <a:pt x="4908" y="2777"/>
                </a:lnTo>
                <a:lnTo>
                  <a:pt x="4943" y="2681"/>
                </a:lnTo>
                <a:lnTo>
                  <a:pt x="4957" y="2581"/>
                </a:lnTo>
                <a:lnTo>
                  <a:pt x="4961" y="2570"/>
                </a:lnTo>
                <a:lnTo>
                  <a:pt x="4961" y="2552"/>
                </a:lnTo>
                <a:lnTo>
                  <a:pt x="4947" y="2441"/>
                </a:lnTo>
                <a:lnTo>
                  <a:pt x="4911" y="2331"/>
                </a:lnTo>
                <a:lnTo>
                  <a:pt x="4847" y="2220"/>
                </a:lnTo>
                <a:lnTo>
                  <a:pt x="4765" y="2116"/>
                </a:lnTo>
                <a:lnTo>
                  <a:pt x="4658" y="2013"/>
                </a:lnTo>
                <a:lnTo>
                  <a:pt x="4529" y="1917"/>
                </a:lnTo>
                <a:lnTo>
                  <a:pt x="4515" y="1909"/>
                </a:lnTo>
                <a:lnTo>
                  <a:pt x="4522" y="1895"/>
                </a:lnTo>
                <a:lnTo>
                  <a:pt x="4579" y="1763"/>
                </a:lnTo>
                <a:lnTo>
                  <a:pt x="4622" y="1638"/>
                </a:lnTo>
                <a:lnTo>
                  <a:pt x="4647" y="1517"/>
                </a:lnTo>
                <a:lnTo>
                  <a:pt x="4654" y="1403"/>
                </a:lnTo>
                <a:lnTo>
                  <a:pt x="4651" y="1320"/>
                </a:lnTo>
                <a:lnTo>
                  <a:pt x="4636" y="1245"/>
                </a:lnTo>
                <a:lnTo>
                  <a:pt x="4611" y="1174"/>
                </a:lnTo>
                <a:lnTo>
                  <a:pt x="4576" y="1106"/>
                </a:lnTo>
                <a:lnTo>
                  <a:pt x="4515" y="1031"/>
                </a:lnTo>
                <a:lnTo>
                  <a:pt x="4440" y="967"/>
                </a:lnTo>
                <a:lnTo>
                  <a:pt x="4354" y="913"/>
                </a:lnTo>
                <a:lnTo>
                  <a:pt x="4251" y="871"/>
                </a:lnTo>
                <a:lnTo>
                  <a:pt x="4137" y="842"/>
                </a:lnTo>
                <a:lnTo>
                  <a:pt x="4012" y="828"/>
                </a:lnTo>
                <a:lnTo>
                  <a:pt x="3876" y="821"/>
                </a:lnTo>
                <a:lnTo>
                  <a:pt x="3822" y="821"/>
                </a:lnTo>
                <a:lnTo>
                  <a:pt x="3819" y="806"/>
                </a:lnTo>
                <a:lnTo>
                  <a:pt x="3787" y="667"/>
                </a:lnTo>
                <a:lnTo>
                  <a:pt x="3748" y="539"/>
                </a:lnTo>
                <a:lnTo>
                  <a:pt x="3698" y="428"/>
                </a:lnTo>
                <a:lnTo>
                  <a:pt x="3637" y="328"/>
                </a:lnTo>
                <a:lnTo>
                  <a:pt x="3566" y="249"/>
                </a:lnTo>
                <a:lnTo>
                  <a:pt x="3487" y="185"/>
                </a:lnTo>
                <a:lnTo>
                  <a:pt x="3398" y="139"/>
                </a:lnTo>
                <a:lnTo>
                  <a:pt x="3305" y="110"/>
                </a:lnTo>
                <a:lnTo>
                  <a:pt x="3212" y="103"/>
                </a:lnTo>
                <a:lnTo>
                  <a:pt x="3102" y="114"/>
                </a:lnTo>
                <a:lnTo>
                  <a:pt x="2987" y="142"/>
                </a:lnTo>
                <a:lnTo>
                  <a:pt x="2873" y="192"/>
                </a:lnTo>
                <a:lnTo>
                  <a:pt x="2752" y="260"/>
                </a:lnTo>
                <a:lnTo>
                  <a:pt x="2630" y="342"/>
                </a:lnTo>
                <a:lnTo>
                  <a:pt x="2620" y="349"/>
                </a:lnTo>
                <a:lnTo>
                  <a:pt x="2609" y="342"/>
                </a:lnTo>
                <a:lnTo>
                  <a:pt x="2506" y="249"/>
                </a:lnTo>
                <a:lnTo>
                  <a:pt x="2402" y="174"/>
                </a:lnTo>
                <a:lnTo>
                  <a:pt x="2298" y="110"/>
                </a:lnTo>
                <a:lnTo>
                  <a:pt x="2199" y="67"/>
                </a:lnTo>
                <a:lnTo>
                  <a:pt x="2095" y="42"/>
                </a:lnTo>
                <a:lnTo>
                  <a:pt x="1999" y="32"/>
                </a:lnTo>
                <a:close/>
                <a:moveTo>
                  <a:pt x="1999" y="0"/>
                </a:moveTo>
                <a:lnTo>
                  <a:pt x="2102" y="10"/>
                </a:lnTo>
                <a:lnTo>
                  <a:pt x="2206" y="35"/>
                </a:lnTo>
                <a:lnTo>
                  <a:pt x="2309" y="78"/>
                </a:lnTo>
                <a:lnTo>
                  <a:pt x="2416" y="139"/>
                </a:lnTo>
                <a:lnTo>
                  <a:pt x="2520" y="217"/>
                </a:lnTo>
                <a:lnTo>
                  <a:pt x="2623" y="307"/>
                </a:lnTo>
                <a:lnTo>
                  <a:pt x="2745" y="224"/>
                </a:lnTo>
                <a:lnTo>
                  <a:pt x="2866" y="160"/>
                </a:lnTo>
                <a:lnTo>
                  <a:pt x="2984" y="110"/>
                </a:lnTo>
                <a:lnTo>
                  <a:pt x="3098" y="82"/>
                </a:lnTo>
                <a:lnTo>
                  <a:pt x="3212" y="71"/>
                </a:lnTo>
                <a:lnTo>
                  <a:pt x="3280" y="75"/>
                </a:lnTo>
                <a:lnTo>
                  <a:pt x="3344" y="85"/>
                </a:lnTo>
                <a:lnTo>
                  <a:pt x="3408" y="107"/>
                </a:lnTo>
                <a:lnTo>
                  <a:pt x="3491" y="150"/>
                </a:lnTo>
                <a:lnTo>
                  <a:pt x="3566" y="203"/>
                </a:lnTo>
                <a:lnTo>
                  <a:pt x="3633" y="274"/>
                </a:lnTo>
                <a:lnTo>
                  <a:pt x="3690" y="353"/>
                </a:lnTo>
                <a:lnTo>
                  <a:pt x="3744" y="446"/>
                </a:lnTo>
                <a:lnTo>
                  <a:pt x="3787" y="549"/>
                </a:lnTo>
                <a:lnTo>
                  <a:pt x="3819" y="664"/>
                </a:lnTo>
                <a:lnTo>
                  <a:pt x="3847" y="788"/>
                </a:lnTo>
                <a:lnTo>
                  <a:pt x="3876" y="788"/>
                </a:lnTo>
                <a:lnTo>
                  <a:pt x="3997" y="792"/>
                </a:lnTo>
                <a:lnTo>
                  <a:pt x="4112" y="806"/>
                </a:lnTo>
                <a:lnTo>
                  <a:pt x="4219" y="831"/>
                </a:lnTo>
                <a:lnTo>
                  <a:pt x="4315" y="863"/>
                </a:lnTo>
                <a:lnTo>
                  <a:pt x="4404" y="903"/>
                </a:lnTo>
                <a:lnTo>
                  <a:pt x="4483" y="956"/>
                </a:lnTo>
                <a:lnTo>
                  <a:pt x="4547" y="1017"/>
                </a:lnTo>
                <a:lnTo>
                  <a:pt x="4604" y="1088"/>
                </a:lnTo>
                <a:lnTo>
                  <a:pt x="4640" y="1160"/>
                </a:lnTo>
                <a:lnTo>
                  <a:pt x="4668" y="1235"/>
                </a:lnTo>
                <a:lnTo>
                  <a:pt x="4683" y="1317"/>
                </a:lnTo>
                <a:lnTo>
                  <a:pt x="4690" y="1403"/>
                </a:lnTo>
                <a:lnTo>
                  <a:pt x="4683" y="1517"/>
                </a:lnTo>
                <a:lnTo>
                  <a:pt x="4654" y="1638"/>
                </a:lnTo>
                <a:lnTo>
                  <a:pt x="4615" y="1767"/>
                </a:lnTo>
                <a:lnTo>
                  <a:pt x="4558" y="1899"/>
                </a:lnTo>
                <a:lnTo>
                  <a:pt x="4668" y="1981"/>
                </a:lnTo>
                <a:lnTo>
                  <a:pt x="4761" y="2070"/>
                </a:lnTo>
                <a:lnTo>
                  <a:pt x="4843" y="2159"/>
                </a:lnTo>
                <a:lnTo>
                  <a:pt x="4908" y="2256"/>
                </a:lnTo>
                <a:lnTo>
                  <a:pt x="4954" y="2352"/>
                </a:lnTo>
                <a:lnTo>
                  <a:pt x="4982" y="2452"/>
                </a:lnTo>
                <a:lnTo>
                  <a:pt x="4993" y="2552"/>
                </a:lnTo>
                <a:lnTo>
                  <a:pt x="4993" y="2584"/>
                </a:lnTo>
                <a:lnTo>
                  <a:pt x="4975" y="2688"/>
                </a:lnTo>
                <a:lnTo>
                  <a:pt x="4936" y="2788"/>
                </a:lnTo>
                <a:lnTo>
                  <a:pt x="4879" y="2884"/>
                </a:lnTo>
                <a:lnTo>
                  <a:pt x="4804" y="2973"/>
                </a:lnTo>
                <a:lnTo>
                  <a:pt x="4711" y="3059"/>
                </a:lnTo>
                <a:lnTo>
                  <a:pt x="4604" y="3137"/>
                </a:lnTo>
                <a:lnTo>
                  <a:pt x="4479" y="3212"/>
                </a:lnTo>
                <a:lnTo>
                  <a:pt x="4511" y="3319"/>
                </a:lnTo>
                <a:lnTo>
                  <a:pt x="4536" y="3427"/>
                </a:lnTo>
                <a:lnTo>
                  <a:pt x="4554" y="3527"/>
                </a:lnTo>
                <a:lnTo>
                  <a:pt x="4558" y="3623"/>
                </a:lnTo>
                <a:lnTo>
                  <a:pt x="4551" y="3737"/>
                </a:lnTo>
                <a:lnTo>
                  <a:pt x="4526" y="3841"/>
                </a:lnTo>
                <a:lnTo>
                  <a:pt x="4486" y="3937"/>
                </a:lnTo>
                <a:lnTo>
                  <a:pt x="4429" y="4023"/>
                </a:lnTo>
                <a:lnTo>
                  <a:pt x="4361" y="4091"/>
                </a:lnTo>
                <a:lnTo>
                  <a:pt x="4279" y="4148"/>
                </a:lnTo>
                <a:lnTo>
                  <a:pt x="4187" y="4191"/>
                </a:lnTo>
                <a:lnTo>
                  <a:pt x="4083" y="4219"/>
                </a:lnTo>
                <a:lnTo>
                  <a:pt x="3972" y="4237"/>
                </a:lnTo>
                <a:lnTo>
                  <a:pt x="3851" y="4244"/>
                </a:lnTo>
                <a:lnTo>
                  <a:pt x="3751" y="4241"/>
                </a:lnTo>
                <a:lnTo>
                  <a:pt x="3644" y="4230"/>
                </a:lnTo>
                <a:lnTo>
                  <a:pt x="3594" y="4365"/>
                </a:lnTo>
                <a:lnTo>
                  <a:pt x="3537" y="4487"/>
                </a:lnTo>
                <a:lnTo>
                  <a:pt x="3473" y="4594"/>
                </a:lnTo>
                <a:lnTo>
                  <a:pt x="3398" y="4687"/>
                </a:lnTo>
                <a:lnTo>
                  <a:pt x="3316" y="4762"/>
                </a:lnTo>
                <a:lnTo>
                  <a:pt x="3226" y="4819"/>
                </a:lnTo>
                <a:lnTo>
                  <a:pt x="3127" y="4855"/>
                </a:lnTo>
                <a:lnTo>
                  <a:pt x="3059" y="4869"/>
                </a:lnTo>
                <a:lnTo>
                  <a:pt x="2994" y="4872"/>
                </a:lnTo>
                <a:lnTo>
                  <a:pt x="2891" y="4862"/>
                </a:lnTo>
                <a:lnTo>
                  <a:pt x="2787" y="4837"/>
                </a:lnTo>
                <a:lnTo>
                  <a:pt x="2684" y="4790"/>
                </a:lnTo>
                <a:lnTo>
                  <a:pt x="2577" y="4730"/>
                </a:lnTo>
                <a:lnTo>
                  <a:pt x="2473" y="4655"/>
                </a:lnTo>
                <a:lnTo>
                  <a:pt x="2370" y="4562"/>
                </a:lnTo>
                <a:lnTo>
                  <a:pt x="2249" y="4644"/>
                </a:lnTo>
                <a:lnTo>
                  <a:pt x="2127" y="4708"/>
                </a:lnTo>
                <a:lnTo>
                  <a:pt x="2009" y="4758"/>
                </a:lnTo>
                <a:lnTo>
                  <a:pt x="1895" y="4787"/>
                </a:lnTo>
                <a:lnTo>
                  <a:pt x="1781" y="4797"/>
                </a:lnTo>
                <a:lnTo>
                  <a:pt x="1713" y="4794"/>
                </a:lnTo>
                <a:lnTo>
                  <a:pt x="1649" y="4783"/>
                </a:lnTo>
                <a:lnTo>
                  <a:pt x="1585" y="4762"/>
                </a:lnTo>
                <a:lnTo>
                  <a:pt x="1503" y="4722"/>
                </a:lnTo>
                <a:lnTo>
                  <a:pt x="1428" y="4665"/>
                </a:lnTo>
                <a:lnTo>
                  <a:pt x="1360" y="4597"/>
                </a:lnTo>
                <a:lnTo>
                  <a:pt x="1299" y="4515"/>
                </a:lnTo>
                <a:lnTo>
                  <a:pt x="1249" y="4423"/>
                </a:lnTo>
                <a:lnTo>
                  <a:pt x="1206" y="4319"/>
                </a:lnTo>
                <a:lnTo>
                  <a:pt x="1171" y="4205"/>
                </a:lnTo>
                <a:lnTo>
                  <a:pt x="1146" y="4080"/>
                </a:lnTo>
                <a:lnTo>
                  <a:pt x="1117" y="4080"/>
                </a:lnTo>
                <a:lnTo>
                  <a:pt x="996" y="4076"/>
                </a:lnTo>
                <a:lnTo>
                  <a:pt x="882" y="4062"/>
                </a:lnTo>
                <a:lnTo>
                  <a:pt x="774" y="4041"/>
                </a:lnTo>
                <a:lnTo>
                  <a:pt x="678" y="4008"/>
                </a:lnTo>
                <a:lnTo>
                  <a:pt x="589" y="3966"/>
                </a:lnTo>
                <a:lnTo>
                  <a:pt x="510" y="3916"/>
                </a:lnTo>
                <a:lnTo>
                  <a:pt x="446" y="3855"/>
                </a:lnTo>
                <a:lnTo>
                  <a:pt x="389" y="3784"/>
                </a:lnTo>
                <a:lnTo>
                  <a:pt x="350" y="3712"/>
                </a:lnTo>
                <a:lnTo>
                  <a:pt x="325" y="3634"/>
                </a:lnTo>
                <a:lnTo>
                  <a:pt x="307" y="3552"/>
                </a:lnTo>
                <a:lnTo>
                  <a:pt x="303" y="3466"/>
                </a:lnTo>
                <a:lnTo>
                  <a:pt x="311" y="3352"/>
                </a:lnTo>
                <a:lnTo>
                  <a:pt x="335" y="3230"/>
                </a:lnTo>
                <a:lnTo>
                  <a:pt x="378" y="3102"/>
                </a:lnTo>
                <a:lnTo>
                  <a:pt x="435" y="2973"/>
                </a:lnTo>
                <a:lnTo>
                  <a:pt x="325" y="2888"/>
                </a:lnTo>
                <a:lnTo>
                  <a:pt x="232" y="2802"/>
                </a:lnTo>
                <a:lnTo>
                  <a:pt x="150" y="2709"/>
                </a:lnTo>
                <a:lnTo>
                  <a:pt x="86" y="2616"/>
                </a:lnTo>
                <a:lnTo>
                  <a:pt x="39" y="2516"/>
                </a:lnTo>
                <a:lnTo>
                  <a:pt x="11" y="2416"/>
                </a:lnTo>
                <a:lnTo>
                  <a:pt x="0" y="2316"/>
                </a:lnTo>
                <a:lnTo>
                  <a:pt x="0" y="2288"/>
                </a:lnTo>
                <a:lnTo>
                  <a:pt x="18" y="2184"/>
                </a:lnTo>
                <a:lnTo>
                  <a:pt x="54" y="2084"/>
                </a:lnTo>
                <a:lnTo>
                  <a:pt x="111" y="1988"/>
                </a:lnTo>
                <a:lnTo>
                  <a:pt x="186" y="1895"/>
                </a:lnTo>
                <a:lnTo>
                  <a:pt x="282" y="1809"/>
                </a:lnTo>
                <a:lnTo>
                  <a:pt x="389" y="1731"/>
                </a:lnTo>
                <a:lnTo>
                  <a:pt x="514" y="1656"/>
                </a:lnTo>
                <a:lnTo>
                  <a:pt x="482" y="1549"/>
                </a:lnTo>
                <a:lnTo>
                  <a:pt x="457" y="1442"/>
                </a:lnTo>
                <a:lnTo>
                  <a:pt x="439" y="1342"/>
                </a:lnTo>
                <a:lnTo>
                  <a:pt x="435" y="1245"/>
                </a:lnTo>
                <a:lnTo>
                  <a:pt x="439" y="1156"/>
                </a:lnTo>
                <a:lnTo>
                  <a:pt x="457" y="1071"/>
                </a:lnTo>
                <a:lnTo>
                  <a:pt x="482" y="988"/>
                </a:lnTo>
                <a:lnTo>
                  <a:pt x="518" y="917"/>
                </a:lnTo>
                <a:lnTo>
                  <a:pt x="564" y="849"/>
                </a:lnTo>
                <a:lnTo>
                  <a:pt x="632" y="778"/>
                </a:lnTo>
                <a:lnTo>
                  <a:pt x="714" y="724"/>
                </a:lnTo>
                <a:lnTo>
                  <a:pt x="807" y="678"/>
                </a:lnTo>
                <a:lnTo>
                  <a:pt x="910" y="649"/>
                </a:lnTo>
                <a:lnTo>
                  <a:pt x="1021" y="631"/>
                </a:lnTo>
                <a:lnTo>
                  <a:pt x="1142" y="624"/>
                </a:lnTo>
                <a:lnTo>
                  <a:pt x="1242" y="628"/>
                </a:lnTo>
                <a:lnTo>
                  <a:pt x="1349" y="639"/>
                </a:lnTo>
                <a:lnTo>
                  <a:pt x="1392" y="521"/>
                </a:lnTo>
                <a:lnTo>
                  <a:pt x="1438" y="410"/>
                </a:lnTo>
                <a:lnTo>
                  <a:pt x="1495" y="314"/>
                </a:lnTo>
                <a:lnTo>
                  <a:pt x="1556" y="224"/>
                </a:lnTo>
                <a:lnTo>
                  <a:pt x="1624" y="153"/>
                </a:lnTo>
                <a:lnTo>
                  <a:pt x="1699" y="92"/>
                </a:lnTo>
                <a:lnTo>
                  <a:pt x="1777" y="46"/>
                </a:lnTo>
                <a:lnTo>
                  <a:pt x="1867" y="14"/>
                </a:lnTo>
                <a:lnTo>
                  <a:pt x="1931" y="3"/>
                </a:lnTo>
                <a:lnTo>
                  <a:pt x="1999" y="0"/>
                </a:lnTo>
                <a:close/>
              </a:path>
            </a:pathLst>
          </a:custGeom>
          <a:solidFill>
            <a:srgbClr val="FAAA21"/>
          </a:solidFill>
          <a:ln w="0">
            <a:noFill/>
            <a:prstDash val="solid"/>
            <a:round/>
            <a:headEnd/>
            <a:tailEnd/>
          </a:ln>
          <a:effec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685800">
              <a:defRPr/>
            </a:pPr>
            <a:endParaRPr lang="en-US" sz="1350" kern="0">
              <a:solidFill>
                <a:prstClr val="black"/>
              </a:solidFill>
            </a:endParaRPr>
          </a:p>
        </p:txBody>
      </p:sp>
      <p:sp>
        <p:nvSpPr>
          <p:cNvPr id="19" name="MH_SubTitle_1">
            <a:extLst>
              <a:ext uri="{FF2B5EF4-FFF2-40B4-BE49-F238E27FC236}">
                <a16:creationId xmlns="" xmlns:a16="http://schemas.microsoft.com/office/drawing/2014/main" id="{45F9E910-B38E-40FC-B786-E8D403A3D66A}"/>
              </a:ext>
            </a:extLst>
          </p:cNvPr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1733629" y="1452638"/>
            <a:ext cx="1202253" cy="1173260"/>
          </a:xfrm>
          <a:custGeom>
            <a:avLst/>
            <a:gdLst/>
            <a:ahLst/>
            <a:cxnLst>
              <a:cxn ang="0">
                <a:pos x="1942" y="25"/>
              </a:cxn>
              <a:cxn ang="0">
                <a:pos x="2235" y="193"/>
              </a:cxn>
              <a:cxn ang="0">
                <a:pos x="2542" y="146"/>
              </a:cxn>
              <a:cxn ang="0">
                <a:pos x="2845" y="61"/>
              </a:cxn>
              <a:cxn ang="0">
                <a:pos x="3113" y="136"/>
              </a:cxn>
              <a:cxn ang="0">
                <a:pos x="3305" y="360"/>
              </a:cxn>
              <a:cxn ang="0">
                <a:pos x="3416" y="707"/>
              </a:cxn>
              <a:cxn ang="0">
                <a:pos x="3776" y="750"/>
              </a:cxn>
              <a:cxn ang="0">
                <a:pos x="4033" y="892"/>
              </a:cxn>
              <a:cxn ang="0">
                <a:pos x="4158" y="1142"/>
              </a:cxn>
              <a:cxn ang="0">
                <a:pos x="4133" y="1453"/>
              </a:cxn>
              <a:cxn ang="0">
                <a:pos x="4166" y="1781"/>
              </a:cxn>
              <a:cxn ang="0">
                <a:pos x="4398" y="2081"/>
              </a:cxn>
              <a:cxn ang="0">
                <a:pos x="4422" y="2388"/>
              </a:cxn>
              <a:cxn ang="0">
                <a:pos x="4269" y="2642"/>
              </a:cxn>
              <a:cxn ang="0">
                <a:pos x="3976" y="2852"/>
              </a:cxn>
              <a:cxn ang="0">
                <a:pos x="4048" y="3209"/>
              </a:cxn>
              <a:cxn ang="0">
                <a:pos x="3987" y="3495"/>
              </a:cxn>
              <a:cxn ang="0">
                <a:pos x="3791" y="3691"/>
              </a:cxn>
              <a:cxn ang="0">
                <a:pos x="3487" y="3770"/>
              </a:cxn>
              <a:cxn ang="0">
                <a:pos x="3191" y="3877"/>
              </a:cxn>
              <a:cxn ang="0">
                <a:pos x="3020" y="4166"/>
              </a:cxn>
              <a:cxn ang="0">
                <a:pos x="2777" y="4316"/>
              </a:cxn>
              <a:cxn ang="0">
                <a:pos x="2495" y="4302"/>
              </a:cxn>
              <a:cxn ang="0">
                <a:pos x="2203" y="4134"/>
              </a:cxn>
              <a:cxn ang="0">
                <a:pos x="1896" y="4180"/>
              </a:cxn>
              <a:cxn ang="0">
                <a:pos x="1592" y="4266"/>
              </a:cxn>
              <a:cxn ang="0">
                <a:pos x="1325" y="4191"/>
              </a:cxn>
              <a:cxn ang="0">
                <a:pos x="1132" y="3970"/>
              </a:cxn>
              <a:cxn ang="0">
                <a:pos x="1021" y="3623"/>
              </a:cxn>
              <a:cxn ang="0">
                <a:pos x="661" y="3580"/>
              </a:cxn>
              <a:cxn ang="0">
                <a:pos x="404" y="3434"/>
              </a:cxn>
              <a:cxn ang="0">
                <a:pos x="279" y="3188"/>
              </a:cxn>
              <a:cxn ang="0">
                <a:pos x="304" y="2874"/>
              </a:cxn>
              <a:cxn ang="0">
                <a:pos x="272" y="2545"/>
              </a:cxn>
              <a:cxn ang="0">
                <a:pos x="40" y="2245"/>
              </a:cxn>
              <a:cxn ang="0">
                <a:pos x="15" y="1938"/>
              </a:cxn>
              <a:cxn ang="0">
                <a:pos x="168" y="1685"/>
              </a:cxn>
              <a:cxn ang="0">
                <a:pos x="461" y="1474"/>
              </a:cxn>
              <a:cxn ang="0">
                <a:pos x="389" y="1117"/>
              </a:cxn>
              <a:cxn ang="0">
                <a:pos x="450" y="832"/>
              </a:cxn>
              <a:cxn ang="0">
                <a:pos x="646" y="635"/>
              </a:cxn>
              <a:cxn ang="0">
                <a:pos x="950" y="560"/>
              </a:cxn>
              <a:cxn ang="0">
                <a:pos x="1246" y="450"/>
              </a:cxn>
              <a:cxn ang="0">
                <a:pos x="1417" y="161"/>
              </a:cxn>
              <a:cxn ang="0">
                <a:pos x="1656" y="14"/>
              </a:cxn>
            </a:cxnLst>
            <a:rect l="0" t="0" r="r" b="b"/>
            <a:pathLst>
              <a:path w="4437" h="4330">
                <a:moveTo>
                  <a:pt x="1749" y="0"/>
                </a:moveTo>
                <a:lnTo>
                  <a:pt x="1846" y="3"/>
                </a:lnTo>
                <a:lnTo>
                  <a:pt x="1942" y="25"/>
                </a:lnTo>
                <a:lnTo>
                  <a:pt x="2038" y="64"/>
                </a:lnTo>
                <a:lnTo>
                  <a:pt x="2135" y="121"/>
                </a:lnTo>
                <a:lnTo>
                  <a:pt x="2235" y="193"/>
                </a:lnTo>
                <a:lnTo>
                  <a:pt x="2331" y="278"/>
                </a:lnTo>
                <a:lnTo>
                  <a:pt x="2438" y="203"/>
                </a:lnTo>
                <a:lnTo>
                  <a:pt x="2542" y="146"/>
                </a:lnTo>
                <a:lnTo>
                  <a:pt x="2649" y="100"/>
                </a:lnTo>
                <a:lnTo>
                  <a:pt x="2749" y="75"/>
                </a:lnTo>
                <a:lnTo>
                  <a:pt x="2845" y="61"/>
                </a:lnTo>
                <a:lnTo>
                  <a:pt x="2941" y="68"/>
                </a:lnTo>
                <a:lnTo>
                  <a:pt x="3031" y="93"/>
                </a:lnTo>
                <a:lnTo>
                  <a:pt x="3113" y="136"/>
                </a:lnTo>
                <a:lnTo>
                  <a:pt x="3188" y="196"/>
                </a:lnTo>
                <a:lnTo>
                  <a:pt x="3252" y="271"/>
                </a:lnTo>
                <a:lnTo>
                  <a:pt x="3305" y="360"/>
                </a:lnTo>
                <a:lnTo>
                  <a:pt x="3352" y="464"/>
                </a:lnTo>
                <a:lnTo>
                  <a:pt x="3387" y="578"/>
                </a:lnTo>
                <a:lnTo>
                  <a:pt x="3416" y="707"/>
                </a:lnTo>
                <a:lnTo>
                  <a:pt x="3544" y="710"/>
                </a:lnTo>
                <a:lnTo>
                  <a:pt x="3666" y="725"/>
                </a:lnTo>
                <a:lnTo>
                  <a:pt x="3776" y="750"/>
                </a:lnTo>
                <a:lnTo>
                  <a:pt x="3873" y="785"/>
                </a:lnTo>
                <a:lnTo>
                  <a:pt x="3959" y="832"/>
                </a:lnTo>
                <a:lnTo>
                  <a:pt x="4033" y="892"/>
                </a:lnTo>
                <a:lnTo>
                  <a:pt x="4091" y="967"/>
                </a:lnTo>
                <a:lnTo>
                  <a:pt x="4133" y="1049"/>
                </a:lnTo>
                <a:lnTo>
                  <a:pt x="4158" y="1142"/>
                </a:lnTo>
                <a:lnTo>
                  <a:pt x="4166" y="1239"/>
                </a:lnTo>
                <a:lnTo>
                  <a:pt x="4158" y="1342"/>
                </a:lnTo>
                <a:lnTo>
                  <a:pt x="4133" y="1453"/>
                </a:lnTo>
                <a:lnTo>
                  <a:pt x="4098" y="1571"/>
                </a:lnTo>
                <a:lnTo>
                  <a:pt x="4044" y="1688"/>
                </a:lnTo>
                <a:lnTo>
                  <a:pt x="4166" y="1781"/>
                </a:lnTo>
                <a:lnTo>
                  <a:pt x="4265" y="1878"/>
                </a:lnTo>
                <a:lnTo>
                  <a:pt x="4344" y="1978"/>
                </a:lnTo>
                <a:lnTo>
                  <a:pt x="4398" y="2081"/>
                </a:lnTo>
                <a:lnTo>
                  <a:pt x="4430" y="2188"/>
                </a:lnTo>
                <a:lnTo>
                  <a:pt x="4437" y="2295"/>
                </a:lnTo>
                <a:lnTo>
                  <a:pt x="4422" y="2388"/>
                </a:lnTo>
                <a:lnTo>
                  <a:pt x="4387" y="2474"/>
                </a:lnTo>
                <a:lnTo>
                  <a:pt x="4337" y="2559"/>
                </a:lnTo>
                <a:lnTo>
                  <a:pt x="4269" y="2642"/>
                </a:lnTo>
                <a:lnTo>
                  <a:pt x="4187" y="2717"/>
                </a:lnTo>
                <a:lnTo>
                  <a:pt x="4087" y="2788"/>
                </a:lnTo>
                <a:lnTo>
                  <a:pt x="3976" y="2852"/>
                </a:lnTo>
                <a:lnTo>
                  <a:pt x="4016" y="2977"/>
                </a:lnTo>
                <a:lnTo>
                  <a:pt x="4037" y="3095"/>
                </a:lnTo>
                <a:lnTo>
                  <a:pt x="4048" y="3209"/>
                </a:lnTo>
                <a:lnTo>
                  <a:pt x="4041" y="3313"/>
                </a:lnTo>
                <a:lnTo>
                  <a:pt x="4023" y="3409"/>
                </a:lnTo>
                <a:lnTo>
                  <a:pt x="3987" y="3495"/>
                </a:lnTo>
                <a:lnTo>
                  <a:pt x="3937" y="3573"/>
                </a:lnTo>
                <a:lnTo>
                  <a:pt x="3869" y="3641"/>
                </a:lnTo>
                <a:lnTo>
                  <a:pt x="3791" y="3691"/>
                </a:lnTo>
                <a:lnTo>
                  <a:pt x="3702" y="3730"/>
                </a:lnTo>
                <a:lnTo>
                  <a:pt x="3598" y="3755"/>
                </a:lnTo>
                <a:lnTo>
                  <a:pt x="3487" y="3770"/>
                </a:lnTo>
                <a:lnTo>
                  <a:pt x="3366" y="3766"/>
                </a:lnTo>
                <a:lnTo>
                  <a:pt x="3234" y="3755"/>
                </a:lnTo>
                <a:lnTo>
                  <a:pt x="3191" y="3877"/>
                </a:lnTo>
                <a:lnTo>
                  <a:pt x="3141" y="3987"/>
                </a:lnTo>
                <a:lnTo>
                  <a:pt x="3084" y="4084"/>
                </a:lnTo>
                <a:lnTo>
                  <a:pt x="3020" y="4166"/>
                </a:lnTo>
                <a:lnTo>
                  <a:pt x="2945" y="4234"/>
                </a:lnTo>
                <a:lnTo>
                  <a:pt x="2866" y="4284"/>
                </a:lnTo>
                <a:lnTo>
                  <a:pt x="2777" y="4316"/>
                </a:lnTo>
                <a:lnTo>
                  <a:pt x="2684" y="4330"/>
                </a:lnTo>
                <a:lnTo>
                  <a:pt x="2592" y="4323"/>
                </a:lnTo>
                <a:lnTo>
                  <a:pt x="2495" y="4302"/>
                </a:lnTo>
                <a:lnTo>
                  <a:pt x="2399" y="4262"/>
                </a:lnTo>
                <a:lnTo>
                  <a:pt x="2302" y="4205"/>
                </a:lnTo>
                <a:lnTo>
                  <a:pt x="2203" y="4134"/>
                </a:lnTo>
                <a:lnTo>
                  <a:pt x="2106" y="4048"/>
                </a:lnTo>
                <a:lnTo>
                  <a:pt x="1999" y="4123"/>
                </a:lnTo>
                <a:lnTo>
                  <a:pt x="1896" y="4180"/>
                </a:lnTo>
                <a:lnTo>
                  <a:pt x="1789" y="4227"/>
                </a:lnTo>
                <a:lnTo>
                  <a:pt x="1689" y="4252"/>
                </a:lnTo>
                <a:lnTo>
                  <a:pt x="1592" y="4266"/>
                </a:lnTo>
                <a:lnTo>
                  <a:pt x="1496" y="4259"/>
                </a:lnTo>
                <a:lnTo>
                  <a:pt x="1407" y="4234"/>
                </a:lnTo>
                <a:lnTo>
                  <a:pt x="1325" y="4191"/>
                </a:lnTo>
                <a:lnTo>
                  <a:pt x="1250" y="4134"/>
                </a:lnTo>
                <a:lnTo>
                  <a:pt x="1185" y="4059"/>
                </a:lnTo>
                <a:lnTo>
                  <a:pt x="1132" y="3970"/>
                </a:lnTo>
                <a:lnTo>
                  <a:pt x="1085" y="3866"/>
                </a:lnTo>
                <a:lnTo>
                  <a:pt x="1050" y="3752"/>
                </a:lnTo>
                <a:lnTo>
                  <a:pt x="1021" y="3623"/>
                </a:lnTo>
                <a:lnTo>
                  <a:pt x="893" y="3620"/>
                </a:lnTo>
                <a:lnTo>
                  <a:pt x="771" y="3605"/>
                </a:lnTo>
                <a:lnTo>
                  <a:pt x="661" y="3580"/>
                </a:lnTo>
                <a:lnTo>
                  <a:pt x="564" y="3545"/>
                </a:lnTo>
                <a:lnTo>
                  <a:pt x="479" y="3495"/>
                </a:lnTo>
                <a:lnTo>
                  <a:pt x="404" y="3434"/>
                </a:lnTo>
                <a:lnTo>
                  <a:pt x="347" y="3363"/>
                </a:lnTo>
                <a:lnTo>
                  <a:pt x="304" y="3281"/>
                </a:lnTo>
                <a:lnTo>
                  <a:pt x="279" y="3188"/>
                </a:lnTo>
                <a:lnTo>
                  <a:pt x="272" y="3088"/>
                </a:lnTo>
                <a:lnTo>
                  <a:pt x="279" y="2984"/>
                </a:lnTo>
                <a:lnTo>
                  <a:pt x="304" y="2874"/>
                </a:lnTo>
                <a:lnTo>
                  <a:pt x="339" y="2759"/>
                </a:lnTo>
                <a:lnTo>
                  <a:pt x="393" y="2638"/>
                </a:lnTo>
                <a:lnTo>
                  <a:pt x="272" y="2545"/>
                </a:lnTo>
                <a:lnTo>
                  <a:pt x="172" y="2449"/>
                </a:lnTo>
                <a:lnTo>
                  <a:pt x="93" y="2349"/>
                </a:lnTo>
                <a:lnTo>
                  <a:pt x="40" y="2245"/>
                </a:lnTo>
                <a:lnTo>
                  <a:pt x="8" y="2138"/>
                </a:lnTo>
                <a:lnTo>
                  <a:pt x="0" y="2031"/>
                </a:lnTo>
                <a:lnTo>
                  <a:pt x="15" y="1938"/>
                </a:lnTo>
                <a:lnTo>
                  <a:pt x="50" y="1853"/>
                </a:lnTo>
                <a:lnTo>
                  <a:pt x="100" y="1767"/>
                </a:lnTo>
                <a:lnTo>
                  <a:pt x="168" y="1685"/>
                </a:lnTo>
                <a:lnTo>
                  <a:pt x="250" y="1610"/>
                </a:lnTo>
                <a:lnTo>
                  <a:pt x="350" y="1538"/>
                </a:lnTo>
                <a:lnTo>
                  <a:pt x="461" y="1474"/>
                </a:lnTo>
                <a:lnTo>
                  <a:pt x="422" y="1349"/>
                </a:lnTo>
                <a:lnTo>
                  <a:pt x="400" y="1231"/>
                </a:lnTo>
                <a:lnTo>
                  <a:pt x="389" y="1117"/>
                </a:lnTo>
                <a:lnTo>
                  <a:pt x="397" y="1014"/>
                </a:lnTo>
                <a:lnTo>
                  <a:pt x="414" y="917"/>
                </a:lnTo>
                <a:lnTo>
                  <a:pt x="450" y="832"/>
                </a:lnTo>
                <a:lnTo>
                  <a:pt x="500" y="753"/>
                </a:lnTo>
                <a:lnTo>
                  <a:pt x="568" y="689"/>
                </a:lnTo>
                <a:lnTo>
                  <a:pt x="646" y="635"/>
                </a:lnTo>
                <a:lnTo>
                  <a:pt x="736" y="596"/>
                </a:lnTo>
                <a:lnTo>
                  <a:pt x="839" y="571"/>
                </a:lnTo>
                <a:lnTo>
                  <a:pt x="950" y="560"/>
                </a:lnTo>
                <a:lnTo>
                  <a:pt x="1071" y="560"/>
                </a:lnTo>
                <a:lnTo>
                  <a:pt x="1203" y="575"/>
                </a:lnTo>
                <a:lnTo>
                  <a:pt x="1246" y="450"/>
                </a:lnTo>
                <a:lnTo>
                  <a:pt x="1296" y="339"/>
                </a:lnTo>
                <a:lnTo>
                  <a:pt x="1353" y="243"/>
                </a:lnTo>
                <a:lnTo>
                  <a:pt x="1417" y="161"/>
                </a:lnTo>
                <a:lnTo>
                  <a:pt x="1489" y="96"/>
                </a:lnTo>
                <a:lnTo>
                  <a:pt x="1571" y="46"/>
                </a:lnTo>
                <a:lnTo>
                  <a:pt x="1656" y="14"/>
                </a:lnTo>
                <a:lnTo>
                  <a:pt x="1749" y="0"/>
                </a:lnTo>
                <a:close/>
              </a:path>
            </a:pathLst>
          </a:custGeom>
          <a:blipFill dpi="0" rotWithShape="1"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9525" cap="flat" cmpd="sng" algn="ctr">
            <a:noFill/>
            <a:prstDash val="solid"/>
            <a:headEnd/>
            <a:tailEnd/>
          </a:ln>
          <a:effectLst/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  <a:normAutofit/>
          </a:bodyPr>
          <a:lstStyle/>
          <a:p>
            <a:pPr defTabSz="685800">
              <a:defRPr/>
            </a:pPr>
            <a:r>
              <a:rPr lang="en-US" sz="2100" kern="0" dirty="0">
                <a:solidFill>
                  <a:srgbClr val="FFFFFF"/>
                </a:solidFill>
              </a:rPr>
              <a:t>70</a:t>
            </a:r>
            <a:r>
              <a:rPr lang="en-US" altLang="zh-CN" sz="2100" kern="0" dirty="0">
                <a:solidFill>
                  <a:srgbClr val="FFFFFF"/>
                </a:solidFill>
              </a:rPr>
              <a:t>%</a:t>
            </a:r>
            <a:endParaRPr lang="en-US" sz="2100" kern="0" dirty="0">
              <a:solidFill>
                <a:srgbClr val="FFFFFF"/>
              </a:solidFill>
            </a:endParaRPr>
          </a:p>
        </p:txBody>
      </p:sp>
      <p:sp>
        <p:nvSpPr>
          <p:cNvPr id="20" name="MH_Other_2">
            <a:extLst>
              <a:ext uri="{FF2B5EF4-FFF2-40B4-BE49-F238E27FC236}">
                <a16:creationId xmlns="" xmlns:a16="http://schemas.microsoft.com/office/drawing/2014/main" id="{0CB14A25-2A23-480D-B134-FCE1E1047DA0}"/>
              </a:ext>
            </a:extLst>
          </p:cNvPr>
          <p:cNvSpPr>
            <a:spLocks noEditPoints="1"/>
          </p:cNvSpPr>
          <p:nvPr>
            <p:custDataLst>
              <p:tags r:id="rId5"/>
            </p:custDataLst>
          </p:nvPr>
        </p:nvSpPr>
        <p:spPr bwMode="auto">
          <a:xfrm>
            <a:off x="2526431" y="2549395"/>
            <a:ext cx="1150409" cy="1122529"/>
          </a:xfrm>
          <a:custGeom>
            <a:avLst/>
            <a:gdLst/>
            <a:ahLst/>
            <a:cxnLst>
              <a:cxn ang="0">
                <a:pos x="1613" y="210"/>
              </a:cxn>
              <a:cxn ang="0">
                <a:pos x="1360" y="674"/>
              </a:cxn>
              <a:cxn ang="0">
                <a:pos x="732" y="749"/>
              </a:cxn>
              <a:cxn ang="0">
                <a:pos x="468" y="1245"/>
              </a:cxn>
              <a:cxn ang="0">
                <a:pos x="543" y="1681"/>
              </a:cxn>
              <a:cxn ang="0">
                <a:pos x="50" y="2188"/>
              </a:cxn>
              <a:cxn ang="0">
                <a:pos x="228" y="2752"/>
              </a:cxn>
              <a:cxn ang="0">
                <a:pos x="343" y="3352"/>
              </a:cxn>
              <a:cxn ang="0">
                <a:pos x="478" y="3841"/>
              </a:cxn>
              <a:cxn ang="0">
                <a:pos x="1117" y="4048"/>
              </a:cxn>
              <a:cxn ang="0">
                <a:pos x="1356" y="4540"/>
              </a:cxn>
              <a:cxn ang="0">
                <a:pos x="1892" y="4755"/>
              </a:cxn>
              <a:cxn ang="0">
                <a:pos x="2384" y="4530"/>
              </a:cxn>
              <a:cxn ang="0">
                <a:pos x="2994" y="4837"/>
              </a:cxn>
              <a:cxn ang="0">
                <a:pos x="3448" y="4573"/>
              </a:cxn>
              <a:cxn ang="0">
                <a:pos x="3748" y="4208"/>
              </a:cxn>
              <a:cxn ang="0">
                <a:pos x="4340" y="4066"/>
              </a:cxn>
              <a:cxn ang="0">
                <a:pos x="4515" y="3494"/>
              </a:cxn>
              <a:cxn ang="0">
                <a:pos x="4686" y="3041"/>
              </a:cxn>
              <a:cxn ang="0">
                <a:pos x="4961" y="2570"/>
              </a:cxn>
              <a:cxn ang="0">
                <a:pos x="4658" y="2013"/>
              </a:cxn>
              <a:cxn ang="0">
                <a:pos x="4647" y="1517"/>
              </a:cxn>
              <a:cxn ang="0">
                <a:pos x="4515" y="1031"/>
              </a:cxn>
              <a:cxn ang="0">
                <a:pos x="3876" y="821"/>
              </a:cxn>
              <a:cxn ang="0">
                <a:pos x="3637" y="328"/>
              </a:cxn>
              <a:cxn ang="0">
                <a:pos x="3102" y="114"/>
              </a:cxn>
              <a:cxn ang="0">
                <a:pos x="2609" y="342"/>
              </a:cxn>
              <a:cxn ang="0">
                <a:pos x="1999" y="32"/>
              </a:cxn>
              <a:cxn ang="0">
                <a:pos x="2520" y="217"/>
              </a:cxn>
              <a:cxn ang="0">
                <a:pos x="3212" y="71"/>
              </a:cxn>
              <a:cxn ang="0">
                <a:pos x="3633" y="274"/>
              </a:cxn>
              <a:cxn ang="0">
                <a:pos x="3876" y="788"/>
              </a:cxn>
              <a:cxn ang="0">
                <a:pos x="4483" y="956"/>
              </a:cxn>
              <a:cxn ang="0">
                <a:pos x="4690" y="1403"/>
              </a:cxn>
              <a:cxn ang="0">
                <a:pos x="4761" y="2070"/>
              </a:cxn>
              <a:cxn ang="0">
                <a:pos x="4993" y="2584"/>
              </a:cxn>
              <a:cxn ang="0">
                <a:pos x="4604" y="3137"/>
              </a:cxn>
              <a:cxn ang="0">
                <a:pos x="4551" y="3737"/>
              </a:cxn>
              <a:cxn ang="0">
                <a:pos x="4187" y="4191"/>
              </a:cxn>
              <a:cxn ang="0">
                <a:pos x="3594" y="4365"/>
              </a:cxn>
              <a:cxn ang="0">
                <a:pos x="3127" y="4855"/>
              </a:cxn>
              <a:cxn ang="0">
                <a:pos x="2577" y="4730"/>
              </a:cxn>
              <a:cxn ang="0">
                <a:pos x="1895" y="4787"/>
              </a:cxn>
              <a:cxn ang="0">
                <a:pos x="1428" y="4665"/>
              </a:cxn>
              <a:cxn ang="0">
                <a:pos x="1146" y="4080"/>
              </a:cxn>
              <a:cxn ang="0">
                <a:pos x="589" y="3966"/>
              </a:cxn>
              <a:cxn ang="0">
                <a:pos x="307" y="3552"/>
              </a:cxn>
              <a:cxn ang="0">
                <a:pos x="325" y="2888"/>
              </a:cxn>
              <a:cxn ang="0">
                <a:pos x="0" y="2316"/>
              </a:cxn>
              <a:cxn ang="0">
                <a:pos x="282" y="1809"/>
              </a:cxn>
              <a:cxn ang="0">
                <a:pos x="435" y="1245"/>
              </a:cxn>
              <a:cxn ang="0">
                <a:pos x="632" y="778"/>
              </a:cxn>
              <a:cxn ang="0">
                <a:pos x="1242" y="628"/>
              </a:cxn>
              <a:cxn ang="0">
                <a:pos x="1624" y="153"/>
              </a:cxn>
            </a:cxnLst>
            <a:rect l="0" t="0" r="r" b="b"/>
            <a:pathLst>
              <a:path w="4993" h="4872">
                <a:moveTo>
                  <a:pt x="1999" y="32"/>
                </a:moveTo>
                <a:lnTo>
                  <a:pt x="1934" y="35"/>
                </a:lnTo>
                <a:lnTo>
                  <a:pt x="1874" y="46"/>
                </a:lnTo>
                <a:lnTo>
                  <a:pt x="1781" y="82"/>
                </a:lnTo>
                <a:lnTo>
                  <a:pt x="1692" y="135"/>
                </a:lnTo>
                <a:lnTo>
                  <a:pt x="1613" y="210"/>
                </a:lnTo>
                <a:lnTo>
                  <a:pt x="1542" y="299"/>
                </a:lnTo>
                <a:lnTo>
                  <a:pt x="1481" y="407"/>
                </a:lnTo>
                <a:lnTo>
                  <a:pt x="1424" y="528"/>
                </a:lnTo>
                <a:lnTo>
                  <a:pt x="1378" y="664"/>
                </a:lnTo>
                <a:lnTo>
                  <a:pt x="1371" y="678"/>
                </a:lnTo>
                <a:lnTo>
                  <a:pt x="1360" y="674"/>
                </a:lnTo>
                <a:lnTo>
                  <a:pt x="1246" y="660"/>
                </a:lnTo>
                <a:lnTo>
                  <a:pt x="1142" y="656"/>
                </a:lnTo>
                <a:lnTo>
                  <a:pt x="1024" y="664"/>
                </a:lnTo>
                <a:lnTo>
                  <a:pt x="917" y="681"/>
                </a:lnTo>
                <a:lnTo>
                  <a:pt x="817" y="710"/>
                </a:lnTo>
                <a:lnTo>
                  <a:pt x="732" y="749"/>
                </a:lnTo>
                <a:lnTo>
                  <a:pt x="653" y="803"/>
                </a:lnTo>
                <a:lnTo>
                  <a:pt x="589" y="867"/>
                </a:lnTo>
                <a:lnTo>
                  <a:pt x="535" y="946"/>
                </a:lnTo>
                <a:lnTo>
                  <a:pt x="500" y="1038"/>
                </a:lnTo>
                <a:lnTo>
                  <a:pt x="475" y="1138"/>
                </a:lnTo>
                <a:lnTo>
                  <a:pt x="468" y="1245"/>
                </a:lnTo>
                <a:lnTo>
                  <a:pt x="471" y="1342"/>
                </a:lnTo>
                <a:lnTo>
                  <a:pt x="489" y="1442"/>
                </a:lnTo>
                <a:lnTo>
                  <a:pt x="514" y="1549"/>
                </a:lnTo>
                <a:lnTo>
                  <a:pt x="550" y="1660"/>
                </a:lnTo>
                <a:lnTo>
                  <a:pt x="553" y="1674"/>
                </a:lnTo>
                <a:lnTo>
                  <a:pt x="543" y="1681"/>
                </a:lnTo>
                <a:lnTo>
                  <a:pt x="418" y="1752"/>
                </a:lnTo>
                <a:lnTo>
                  <a:pt x="307" y="1831"/>
                </a:lnTo>
                <a:lnTo>
                  <a:pt x="214" y="1913"/>
                </a:lnTo>
                <a:lnTo>
                  <a:pt x="143" y="2002"/>
                </a:lnTo>
                <a:lnTo>
                  <a:pt x="86" y="2091"/>
                </a:lnTo>
                <a:lnTo>
                  <a:pt x="50" y="2188"/>
                </a:lnTo>
                <a:lnTo>
                  <a:pt x="32" y="2288"/>
                </a:lnTo>
                <a:lnTo>
                  <a:pt x="32" y="2316"/>
                </a:lnTo>
                <a:lnTo>
                  <a:pt x="46" y="2427"/>
                </a:lnTo>
                <a:lnTo>
                  <a:pt x="82" y="2538"/>
                </a:lnTo>
                <a:lnTo>
                  <a:pt x="146" y="2648"/>
                </a:lnTo>
                <a:lnTo>
                  <a:pt x="228" y="2752"/>
                </a:lnTo>
                <a:lnTo>
                  <a:pt x="335" y="2855"/>
                </a:lnTo>
                <a:lnTo>
                  <a:pt x="478" y="2963"/>
                </a:lnTo>
                <a:lnTo>
                  <a:pt x="471" y="2973"/>
                </a:lnTo>
                <a:lnTo>
                  <a:pt x="414" y="3105"/>
                </a:lnTo>
                <a:lnTo>
                  <a:pt x="371" y="3230"/>
                </a:lnTo>
                <a:lnTo>
                  <a:pt x="343" y="3352"/>
                </a:lnTo>
                <a:lnTo>
                  <a:pt x="335" y="3466"/>
                </a:lnTo>
                <a:lnTo>
                  <a:pt x="339" y="3548"/>
                </a:lnTo>
                <a:lnTo>
                  <a:pt x="357" y="3627"/>
                </a:lnTo>
                <a:lnTo>
                  <a:pt x="382" y="3698"/>
                </a:lnTo>
                <a:lnTo>
                  <a:pt x="418" y="3766"/>
                </a:lnTo>
                <a:lnTo>
                  <a:pt x="478" y="3841"/>
                </a:lnTo>
                <a:lnTo>
                  <a:pt x="553" y="3905"/>
                </a:lnTo>
                <a:lnTo>
                  <a:pt x="639" y="3955"/>
                </a:lnTo>
                <a:lnTo>
                  <a:pt x="742" y="3998"/>
                </a:lnTo>
                <a:lnTo>
                  <a:pt x="857" y="4026"/>
                </a:lnTo>
                <a:lnTo>
                  <a:pt x="982" y="4041"/>
                </a:lnTo>
                <a:lnTo>
                  <a:pt x="1117" y="4048"/>
                </a:lnTo>
                <a:lnTo>
                  <a:pt x="1171" y="4048"/>
                </a:lnTo>
                <a:lnTo>
                  <a:pt x="1174" y="4062"/>
                </a:lnTo>
                <a:lnTo>
                  <a:pt x="1206" y="4201"/>
                </a:lnTo>
                <a:lnTo>
                  <a:pt x="1246" y="4330"/>
                </a:lnTo>
                <a:lnTo>
                  <a:pt x="1296" y="4444"/>
                </a:lnTo>
                <a:lnTo>
                  <a:pt x="1356" y="4540"/>
                </a:lnTo>
                <a:lnTo>
                  <a:pt x="1428" y="4622"/>
                </a:lnTo>
                <a:lnTo>
                  <a:pt x="1506" y="4687"/>
                </a:lnTo>
                <a:lnTo>
                  <a:pt x="1595" y="4733"/>
                </a:lnTo>
                <a:lnTo>
                  <a:pt x="1688" y="4758"/>
                </a:lnTo>
                <a:lnTo>
                  <a:pt x="1781" y="4765"/>
                </a:lnTo>
                <a:lnTo>
                  <a:pt x="1892" y="4755"/>
                </a:lnTo>
                <a:lnTo>
                  <a:pt x="2006" y="4726"/>
                </a:lnTo>
                <a:lnTo>
                  <a:pt x="2120" y="4680"/>
                </a:lnTo>
                <a:lnTo>
                  <a:pt x="2241" y="4612"/>
                </a:lnTo>
                <a:lnTo>
                  <a:pt x="2363" y="4526"/>
                </a:lnTo>
                <a:lnTo>
                  <a:pt x="2373" y="4519"/>
                </a:lnTo>
                <a:lnTo>
                  <a:pt x="2384" y="4530"/>
                </a:lnTo>
                <a:lnTo>
                  <a:pt x="2488" y="4622"/>
                </a:lnTo>
                <a:lnTo>
                  <a:pt x="2588" y="4697"/>
                </a:lnTo>
                <a:lnTo>
                  <a:pt x="2691" y="4758"/>
                </a:lnTo>
                <a:lnTo>
                  <a:pt x="2795" y="4801"/>
                </a:lnTo>
                <a:lnTo>
                  <a:pt x="2895" y="4830"/>
                </a:lnTo>
                <a:lnTo>
                  <a:pt x="2994" y="4837"/>
                </a:lnTo>
                <a:lnTo>
                  <a:pt x="3055" y="4833"/>
                </a:lnTo>
                <a:lnTo>
                  <a:pt x="3119" y="4822"/>
                </a:lnTo>
                <a:lnTo>
                  <a:pt x="3212" y="4787"/>
                </a:lnTo>
                <a:lnTo>
                  <a:pt x="3298" y="4733"/>
                </a:lnTo>
                <a:lnTo>
                  <a:pt x="3376" y="4662"/>
                </a:lnTo>
                <a:lnTo>
                  <a:pt x="3448" y="4573"/>
                </a:lnTo>
                <a:lnTo>
                  <a:pt x="3512" y="4465"/>
                </a:lnTo>
                <a:lnTo>
                  <a:pt x="3569" y="4344"/>
                </a:lnTo>
                <a:lnTo>
                  <a:pt x="3615" y="4208"/>
                </a:lnTo>
                <a:lnTo>
                  <a:pt x="3619" y="4194"/>
                </a:lnTo>
                <a:lnTo>
                  <a:pt x="3633" y="4194"/>
                </a:lnTo>
                <a:lnTo>
                  <a:pt x="3748" y="4208"/>
                </a:lnTo>
                <a:lnTo>
                  <a:pt x="3851" y="4212"/>
                </a:lnTo>
                <a:lnTo>
                  <a:pt x="3969" y="4205"/>
                </a:lnTo>
                <a:lnTo>
                  <a:pt x="4076" y="4191"/>
                </a:lnTo>
                <a:lnTo>
                  <a:pt x="4176" y="4162"/>
                </a:lnTo>
                <a:lnTo>
                  <a:pt x="4261" y="4119"/>
                </a:lnTo>
                <a:lnTo>
                  <a:pt x="4340" y="4066"/>
                </a:lnTo>
                <a:lnTo>
                  <a:pt x="4404" y="4001"/>
                </a:lnTo>
                <a:lnTo>
                  <a:pt x="4454" y="3923"/>
                </a:lnTo>
                <a:lnTo>
                  <a:pt x="4493" y="3830"/>
                </a:lnTo>
                <a:lnTo>
                  <a:pt x="4515" y="3730"/>
                </a:lnTo>
                <a:lnTo>
                  <a:pt x="4522" y="3623"/>
                </a:lnTo>
                <a:lnTo>
                  <a:pt x="4515" y="3494"/>
                </a:lnTo>
                <a:lnTo>
                  <a:pt x="4486" y="3355"/>
                </a:lnTo>
                <a:lnTo>
                  <a:pt x="4444" y="3209"/>
                </a:lnTo>
                <a:lnTo>
                  <a:pt x="4440" y="3195"/>
                </a:lnTo>
                <a:lnTo>
                  <a:pt x="4451" y="3191"/>
                </a:lnTo>
                <a:lnTo>
                  <a:pt x="4576" y="3120"/>
                </a:lnTo>
                <a:lnTo>
                  <a:pt x="4686" y="3041"/>
                </a:lnTo>
                <a:lnTo>
                  <a:pt x="4775" y="2955"/>
                </a:lnTo>
                <a:lnTo>
                  <a:pt x="4850" y="2870"/>
                </a:lnTo>
                <a:lnTo>
                  <a:pt x="4908" y="2777"/>
                </a:lnTo>
                <a:lnTo>
                  <a:pt x="4943" y="2681"/>
                </a:lnTo>
                <a:lnTo>
                  <a:pt x="4957" y="2581"/>
                </a:lnTo>
                <a:lnTo>
                  <a:pt x="4961" y="2570"/>
                </a:lnTo>
                <a:lnTo>
                  <a:pt x="4961" y="2552"/>
                </a:lnTo>
                <a:lnTo>
                  <a:pt x="4947" y="2441"/>
                </a:lnTo>
                <a:lnTo>
                  <a:pt x="4911" y="2331"/>
                </a:lnTo>
                <a:lnTo>
                  <a:pt x="4847" y="2220"/>
                </a:lnTo>
                <a:lnTo>
                  <a:pt x="4765" y="2116"/>
                </a:lnTo>
                <a:lnTo>
                  <a:pt x="4658" y="2013"/>
                </a:lnTo>
                <a:lnTo>
                  <a:pt x="4529" y="1917"/>
                </a:lnTo>
                <a:lnTo>
                  <a:pt x="4515" y="1909"/>
                </a:lnTo>
                <a:lnTo>
                  <a:pt x="4522" y="1895"/>
                </a:lnTo>
                <a:lnTo>
                  <a:pt x="4579" y="1763"/>
                </a:lnTo>
                <a:lnTo>
                  <a:pt x="4622" y="1638"/>
                </a:lnTo>
                <a:lnTo>
                  <a:pt x="4647" y="1517"/>
                </a:lnTo>
                <a:lnTo>
                  <a:pt x="4654" y="1403"/>
                </a:lnTo>
                <a:lnTo>
                  <a:pt x="4651" y="1320"/>
                </a:lnTo>
                <a:lnTo>
                  <a:pt x="4636" y="1245"/>
                </a:lnTo>
                <a:lnTo>
                  <a:pt x="4611" y="1174"/>
                </a:lnTo>
                <a:lnTo>
                  <a:pt x="4576" y="1106"/>
                </a:lnTo>
                <a:lnTo>
                  <a:pt x="4515" y="1031"/>
                </a:lnTo>
                <a:lnTo>
                  <a:pt x="4440" y="967"/>
                </a:lnTo>
                <a:lnTo>
                  <a:pt x="4354" y="913"/>
                </a:lnTo>
                <a:lnTo>
                  <a:pt x="4251" y="871"/>
                </a:lnTo>
                <a:lnTo>
                  <a:pt x="4137" y="842"/>
                </a:lnTo>
                <a:lnTo>
                  <a:pt x="4012" y="828"/>
                </a:lnTo>
                <a:lnTo>
                  <a:pt x="3876" y="821"/>
                </a:lnTo>
                <a:lnTo>
                  <a:pt x="3822" y="821"/>
                </a:lnTo>
                <a:lnTo>
                  <a:pt x="3819" y="806"/>
                </a:lnTo>
                <a:lnTo>
                  <a:pt x="3787" y="667"/>
                </a:lnTo>
                <a:lnTo>
                  <a:pt x="3748" y="539"/>
                </a:lnTo>
                <a:lnTo>
                  <a:pt x="3698" y="428"/>
                </a:lnTo>
                <a:lnTo>
                  <a:pt x="3637" y="328"/>
                </a:lnTo>
                <a:lnTo>
                  <a:pt x="3566" y="249"/>
                </a:lnTo>
                <a:lnTo>
                  <a:pt x="3487" y="185"/>
                </a:lnTo>
                <a:lnTo>
                  <a:pt x="3398" y="139"/>
                </a:lnTo>
                <a:lnTo>
                  <a:pt x="3305" y="110"/>
                </a:lnTo>
                <a:lnTo>
                  <a:pt x="3212" y="103"/>
                </a:lnTo>
                <a:lnTo>
                  <a:pt x="3102" y="114"/>
                </a:lnTo>
                <a:lnTo>
                  <a:pt x="2987" y="142"/>
                </a:lnTo>
                <a:lnTo>
                  <a:pt x="2873" y="192"/>
                </a:lnTo>
                <a:lnTo>
                  <a:pt x="2752" y="260"/>
                </a:lnTo>
                <a:lnTo>
                  <a:pt x="2630" y="342"/>
                </a:lnTo>
                <a:lnTo>
                  <a:pt x="2620" y="349"/>
                </a:lnTo>
                <a:lnTo>
                  <a:pt x="2609" y="342"/>
                </a:lnTo>
                <a:lnTo>
                  <a:pt x="2506" y="249"/>
                </a:lnTo>
                <a:lnTo>
                  <a:pt x="2402" y="174"/>
                </a:lnTo>
                <a:lnTo>
                  <a:pt x="2298" y="110"/>
                </a:lnTo>
                <a:lnTo>
                  <a:pt x="2199" y="67"/>
                </a:lnTo>
                <a:lnTo>
                  <a:pt x="2095" y="42"/>
                </a:lnTo>
                <a:lnTo>
                  <a:pt x="1999" y="32"/>
                </a:lnTo>
                <a:close/>
                <a:moveTo>
                  <a:pt x="1999" y="0"/>
                </a:moveTo>
                <a:lnTo>
                  <a:pt x="2102" y="10"/>
                </a:lnTo>
                <a:lnTo>
                  <a:pt x="2206" y="35"/>
                </a:lnTo>
                <a:lnTo>
                  <a:pt x="2309" y="78"/>
                </a:lnTo>
                <a:lnTo>
                  <a:pt x="2416" y="139"/>
                </a:lnTo>
                <a:lnTo>
                  <a:pt x="2520" y="217"/>
                </a:lnTo>
                <a:lnTo>
                  <a:pt x="2623" y="307"/>
                </a:lnTo>
                <a:lnTo>
                  <a:pt x="2745" y="224"/>
                </a:lnTo>
                <a:lnTo>
                  <a:pt x="2866" y="160"/>
                </a:lnTo>
                <a:lnTo>
                  <a:pt x="2984" y="110"/>
                </a:lnTo>
                <a:lnTo>
                  <a:pt x="3098" y="82"/>
                </a:lnTo>
                <a:lnTo>
                  <a:pt x="3212" y="71"/>
                </a:lnTo>
                <a:lnTo>
                  <a:pt x="3280" y="75"/>
                </a:lnTo>
                <a:lnTo>
                  <a:pt x="3344" y="85"/>
                </a:lnTo>
                <a:lnTo>
                  <a:pt x="3408" y="107"/>
                </a:lnTo>
                <a:lnTo>
                  <a:pt x="3491" y="150"/>
                </a:lnTo>
                <a:lnTo>
                  <a:pt x="3566" y="203"/>
                </a:lnTo>
                <a:lnTo>
                  <a:pt x="3633" y="274"/>
                </a:lnTo>
                <a:lnTo>
                  <a:pt x="3690" y="353"/>
                </a:lnTo>
                <a:lnTo>
                  <a:pt x="3744" y="446"/>
                </a:lnTo>
                <a:lnTo>
                  <a:pt x="3787" y="549"/>
                </a:lnTo>
                <a:lnTo>
                  <a:pt x="3819" y="664"/>
                </a:lnTo>
                <a:lnTo>
                  <a:pt x="3847" y="788"/>
                </a:lnTo>
                <a:lnTo>
                  <a:pt x="3876" y="788"/>
                </a:lnTo>
                <a:lnTo>
                  <a:pt x="3997" y="792"/>
                </a:lnTo>
                <a:lnTo>
                  <a:pt x="4112" y="806"/>
                </a:lnTo>
                <a:lnTo>
                  <a:pt x="4219" y="831"/>
                </a:lnTo>
                <a:lnTo>
                  <a:pt x="4315" y="863"/>
                </a:lnTo>
                <a:lnTo>
                  <a:pt x="4404" y="903"/>
                </a:lnTo>
                <a:lnTo>
                  <a:pt x="4483" y="956"/>
                </a:lnTo>
                <a:lnTo>
                  <a:pt x="4547" y="1017"/>
                </a:lnTo>
                <a:lnTo>
                  <a:pt x="4604" y="1088"/>
                </a:lnTo>
                <a:lnTo>
                  <a:pt x="4640" y="1160"/>
                </a:lnTo>
                <a:lnTo>
                  <a:pt x="4668" y="1235"/>
                </a:lnTo>
                <a:lnTo>
                  <a:pt x="4683" y="1317"/>
                </a:lnTo>
                <a:lnTo>
                  <a:pt x="4690" y="1403"/>
                </a:lnTo>
                <a:lnTo>
                  <a:pt x="4683" y="1517"/>
                </a:lnTo>
                <a:lnTo>
                  <a:pt x="4654" y="1638"/>
                </a:lnTo>
                <a:lnTo>
                  <a:pt x="4615" y="1767"/>
                </a:lnTo>
                <a:lnTo>
                  <a:pt x="4558" y="1899"/>
                </a:lnTo>
                <a:lnTo>
                  <a:pt x="4668" y="1981"/>
                </a:lnTo>
                <a:lnTo>
                  <a:pt x="4761" y="2070"/>
                </a:lnTo>
                <a:lnTo>
                  <a:pt x="4843" y="2159"/>
                </a:lnTo>
                <a:lnTo>
                  <a:pt x="4908" y="2256"/>
                </a:lnTo>
                <a:lnTo>
                  <a:pt x="4954" y="2352"/>
                </a:lnTo>
                <a:lnTo>
                  <a:pt x="4982" y="2452"/>
                </a:lnTo>
                <a:lnTo>
                  <a:pt x="4993" y="2552"/>
                </a:lnTo>
                <a:lnTo>
                  <a:pt x="4993" y="2584"/>
                </a:lnTo>
                <a:lnTo>
                  <a:pt x="4975" y="2688"/>
                </a:lnTo>
                <a:lnTo>
                  <a:pt x="4936" y="2788"/>
                </a:lnTo>
                <a:lnTo>
                  <a:pt x="4879" y="2884"/>
                </a:lnTo>
                <a:lnTo>
                  <a:pt x="4804" y="2973"/>
                </a:lnTo>
                <a:lnTo>
                  <a:pt x="4711" y="3059"/>
                </a:lnTo>
                <a:lnTo>
                  <a:pt x="4604" y="3137"/>
                </a:lnTo>
                <a:lnTo>
                  <a:pt x="4479" y="3212"/>
                </a:lnTo>
                <a:lnTo>
                  <a:pt x="4511" y="3319"/>
                </a:lnTo>
                <a:lnTo>
                  <a:pt x="4536" y="3427"/>
                </a:lnTo>
                <a:lnTo>
                  <a:pt x="4554" y="3527"/>
                </a:lnTo>
                <a:lnTo>
                  <a:pt x="4558" y="3623"/>
                </a:lnTo>
                <a:lnTo>
                  <a:pt x="4551" y="3737"/>
                </a:lnTo>
                <a:lnTo>
                  <a:pt x="4526" y="3841"/>
                </a:lnTo>
                <a:lnTo>
                  <a:pt x="4486" y="3937"/>
                </a:lnTo>
                <a:lnTo>
                  <a:pt x="4429" y="4023"/>
                </a:lnTo>
                <a:lnTo>
                  <a:pt x="4361" y="4091"/>
                </a:lnTo>
                <a:lnTo>
                  <a:pt x="4279" y="4148"/>
                </a:lnTo>
                <a:lnTo>
                  <a:pt x="4187" y="4191"/>
                </a:lnTo>
                <a:lnTo>
                  <a:pt x="4083" y="4219"/>
                </a:lnTo>
                <a:lnTo>
                  <a:pt x="3972" y="4237"/>
                </a:lnTo>
                <a:lnTo>
                  <a:pt x="3851" y="4244"/>
                </a:lnTo>
                <a:lnTo>
                  <a:pt x="3751" y="4241"/>
                </a:lnTo>
                <a:lnTo>
                  <a:pt x="3644" y="4230"/>
                </a:lnTo>
                <a:lnTo>
                  <a:pt x="3594" y="4365"/>
                </a:lnTo>
                <a:lnTo>
                  <a:pt x="3537" y="4487"/>
                </a:lnTo>
                <a:lnTo>
                  <a:pt x="3473" y="4594"/>
                </a:lnTo>
                <a:lnTo>
                  <a:pt x="3398" y="4687"/>
                </a:lnTo>
                <a:lnTo>
                  <a:pt x="3316" y="4762"/>
                </a:lnTo>
                <a:lnTo>
                  <a:pt x="3226" y="4819"/>
                </a:lnTo>
                <a:lnTo>
                  <a:pt x="3127" y="4855"/>
                </a:lnTo>
                <a:lnTo>
                  <a:pt x="3059" y="4869"/>
                </a:lnTo>
                <a:lnTo>
                  <a:pt x="2994" y="4872"/>
                </a:lnTo>
                <a:lnTo>
                  <a:pt x="2891" y="4862"/>
                </a:lnTo>
                <a:lnTo>
                  <a:pt x="2787" y="4837"/>
                </a:lnTo>
                <a:lnTo>
                  <a:pt x="2684" y="4790"/>
                </a:lnTo>
                <a:lnTo>
                  <a:pt x="2577" y="4730"/>
                </a:lnTo>
                <a:lnTo>
                  <a:pt x="2473" y="4655"/>
                </a:lnTo>
                <a:lnTo>
                  <a:pt x="2370" y="4562"/>
                </a:lnTo>
                <a:lnTo>
                  <a:pt x="2249" y="4644"/>
                </a:lnTo>
                <a:lnTo>
                  <a:pt x="2127" y="4708"/>
                </a:lnTo>
                <a:lnTo>
                  <a:pt x="2009" y="4758"/>
                </a:lnTo>
                <a:lnTo>
                  <a:pt x="1895" y="4787"/>
                </a:lnTo>
                <a:lnTo>
                  <a:pt x="1781" y="4797"/>
                </a:lnTo>
                <a:lnTo>
                  <a:pt x="1713" y="4794"/>
                </a:lnTo>
                <a:lnTo>
                  <a:pt x="1649" y="4783"/>
                </a:lnTo>
                <a:lnTo>
                  <a:pt x="1585" y="4762"/>
                </a:lnTo>
                <a:lnTo>
                  <a:pt x="1503" y="4722"/>
                </a:lnTo>
                <a:lnTo>
                  <a:pt x="1428" y="4665"/>
                </a:lnTo>
                <a:lnTo>
                  <a:pt x="1360" y="4597"/>
                </a:lnTo>
                <a:lnTo>
                  <a:pt x="1299" y="4515"/>
                </a:lnTo>
                <a:lnTo>
                  <a:pt x="1249" y="4423"/>
                </a:lnTo>
                <a:lnTo>
                  <a:pt x="1206" y="4319"/>
                </a:lnTo>
                <a:lnTo>
                  <a:pt x="1171" y="4205"/>
                </a:lnTo>
                <a:lnTo>
                  <a:pt x="1146" y="4080"/>
                </a:lnTo>
                <a:lnTo>
                  <a:pt x="1117" y="4080"/>
                </a:lnTo>
                <a:lnTo>
                  <a:pt x="996" y="4076"/>
                </a:lnTo>
                <a:lnTo>
                  <a:pt x="882" y="4062"/>
                </a:lnTo>
                <a:lnTo>
                  <a:pt x="774" y="4041"/>
                </a:lnTo>
                <a:lnTo>
                  <a:pt x="678" y="4008"/>
                </a:lnTo>
                <a:lnTo>
                  <a:pt x="589" y="3966"/>
                </a:lnTo>
                <a:lnTo>
                  <a:pt x="510" y="3916"/>
                </a:lnTo>
                <a:lnTo>
                  <a:pt x="446" y="3855"/>
                </a:lnTo>
                <a:lnTo>
                  <a:pt x="389" y="3784"/>
                </a:lnTo>
                <a:lnTo>
                  <a:pt x="350" y="3712"/>
                </a:lnTo>
                <a:lnTo>
                  <a:pt x="325" y="3634"/>
                </a:lnTo>
                <a:lnTo>
                  <a:pt x="307" y="3552"/>
                </a:lnTo>
                <a:lnTo>
                  <a:pt x="303" y="3466"/>
                </a:lnTo>
                <a:lnTo>
                  <a:pt x="311" y="3352"/>
                </a:lnTo>
                <a:lnTo>
                  <a:pt x="335" y="3230"/>
                </a:lnTo>
                <a:lnTo>
                  <a:pt x="378" y="3102"/>
                </a:lnTo>
                <a:lnTo>
                  <a:pt x="435" y="2973"/>
                </a:lnTo>
                <a:lnTo>
                  <a:pt x="325" y="2888"/>
                </a:lnTo>
                <a:lnTo>
                  <a:pt x="232" y="2802"/>
                </a:lnTo>
                <a:lnTo>
                  <a:pt x="150" y="2709"/>
                </a:lnTo>
                <a:lnTo>
                  <a:pt x="86" y="2616"/>
                </a:lnTo>
                <a:lnTo>
                  <a:pt x="39" y="2516"/>
                </a:lnTo>
                <a:lnTo>
                  <a:pt x="11" y="2416"/>
                </a:lnTo>
                <a:lnTo>
                  <a:pt x="0" y="2316"/>
                </a:lnTo>
                <a:lnTo>
                  <a:pt x="0" y="2288"/>
                </a:lnTo>
                <a:lnTo>
                  <a:pt x="18" y="2184"/>
                </a:lnTo>
                <a:lnTo>
                  <a:pt x="54" y="2084"/>
                </a:lnTo>
                <a:lnTo>
                  <a:pt x="111" y="1988"/>
                </a:lnTo>
                <a:lnTo>
                  <a:pt x="186" y="1895"/>
                </a:lnTo>
                <a:lnTo>
                  <a:pt x="282" y="1809"/>
                </a:lnTo>
                <a:lnTo>
                  <a:pt x="389" y="1731"/>
                </a:lnTo>
                <a:lnTo>
                  <a:pt x="514" y="1656"/>
                </a:lnTo>
                <a:lnTo>
                  <a:pt x="482" y="1549"/>
                </a:lnTo>
                <a:lnTo>
                  <a:pt x="457" y="1442"/>
                </a:lnTo>
                <a:lnTo>
                  <a:pt x="439" y="1342"/>
                </a:lnTo>
                <a:lnTo>
                  <a:pt x="435" y="1245"/>
                </a:lnTo>
                <a:lnTo>
                  <a:pt x="439" y="1156"/>
                </a:lnTo>
                <a:lnTo>
                  <a:pt x="457" y="1071"/>
                </a:lnTo>
                <a:lnTo>
                  <a:pt x="482" y="988"/>
                </a:lnTo>
                <a:lnTo>
                  <a:pt x="518" y="917"/>
                </a:lnTo>
                <a:lnTo>
                  <a:pt x="564" y="849"/>
                </a:lnTo>
                <a:lnTo>
                  <a:pt x="632" y="778"/>
                </a:lnTo>
                <a:lnTo>
                  <a:pt x="714" y="724"/>
                </a:lnTo>
                <a:lnTo>
                  <a:pt x="807" y="678"/>
                </a:lnTo>
                <a:lnTo>
                  <a:pt x="910" y="649"/>
                </a:lnTo>
                <a:lnTo>
                  <a:pt x="1021" y="631"/>
                </a:lnTo>
                <a:lnTo>
                  <a:pt x="1142" y="624"/>
                </a:lnTo>
                <a:lnTo>
                  <a:pt x="1242" y="628"/>
                </a:lnTo>
                <a:lnTo>
                  <a:pt x="1349" y="639"/>
                </a:lnTo>
                <a:lnTo>
                  <a:pt x="1392" y="521"/>
                </a:lnTo>
                <a:lnTo>
                  <a:pt x="1438" y="410"/>
                </a:lnTo>
                <a:lnTo>
                  <a:pt x="1495" y="314"/>
                </a:lnTo>
                <a:lnTo>
                  <a:pt x="1556" y="224"/>
                </a:lnTo>
                <a:lnTo>
                  <a:pt x="1624" y="153"/>
                </a:lnTo>
                <a:lnTo>
                  <a:pt x="1699" y="92"/>
                </a:lnTo>
                <a:lnTo>
                  <a:pt x="1777" y="46"/>
                </a:lnTo>
                <a:lnTo>
                  <a:pt x="1867" y="14"/>
                </a:lnTo>
                <a:lnTo>
                  <a:pt x="1931" y="3"/>
                </a:lnTo>
                <a:lnTo>
                  <a:pt x="1999" y="0"/>
                </a:lnTo>
                <a:close/>
              </a:path>
            </a:pathLst>
          </a:custGeom>
          <a:solidFill>
            <a:srgbClr val="FAAA21"/>
          </a:solidFill>
          <a:ln w="0">
            <a:solidFill>
              <a:schemeClr val="accent2">
                <a:lumMod val="40000"/>
                <a:lumOff val="60000"/>
              </a:schemeClr>
            </a:solidFill>
            <a:prstDash val="solid"/>
            <a:round/>
            <a:headEnd/>
            <a:tailEnd/>
          </a:ln>
          <a:scene3d>
            <a:camera prst="orthographicFront">
              <a:rot lat="0" lon="0" rev="0"/>
            </a:camera>
            <a:lightRig rig="threePt" dir="t"/>
          </a:scene3d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685800">
              <a:defRPr/>
            </a:pPr>
            <a:endParaRPr lang="en-US" sz="1350" kern="0">
              <a:solidFill>
                <a:prstClr val="black"/>
              </a:solidFill>
            </a:endParaRPr>
          </a:p>
        </p:txBody>
      </p:sp>
      <p:sp>
        <p:nvSpPr>
          <p:cNvPr id="21" name="MH_SubTitle_2">
            <a:extLst>
              <a:ext uri="{FF2B5EF4-FFF2-40B4-BE49-F238E27FC236}">
                <a16:creationId xmlns="" xmlns:a16="http://schemas.microsoft.com/office/drawing/2014/main" id="{B9AD7DBF-32F4-4598-AF08-8E4F729D56F8}"/>
              </a:ext>
            </a:extLst>
          </p:cNvPr>
          <p:cNvSpPr>
            <a:spLocks/>
          </p:cNvSpPr>
          <p:nvPr>
            <p:custDataLst>
              <p:tags r:id="rId6"/>
            </p:custDataLst>
          </p:nvPr>
        </p:nvSpPr>
        <p:spPr bwMode="auto">
          <a:xfrm>
            <a:off x="2590484" y="2611834"/>
            <a:ext cx="1022303" cy="997650"/>
          </a:xfrm>
          <a:custGeom>
            <a:avLst/>
            <a:gdLst/>
            <a:ahLst/>
            <a:cxnLst>
              <a:cxn ang="0">
                <a:pos x="1942" y="25"/>
              </a:cxn>
              <a:cxn ang="0">
                <a:pos x="2235" y="193"/>
              </a:cxn>
              <a:cxn ang="0">
                <a:pos x="2542" y="146"/>
              </a:cxn>
              <a:cxn ang="0">
                <a:pos x="2845" y="61"/>
              </a:cxn>
              <a:cxn ang="0">
                <a:pos x="3113" y="136"/>
              </a:cxn>
              <a:cxn ang="0">
                <a:pos x="3305" y="360"/>
              </a:cxn>
              <a:cxn ang="0">
                <a:pos x="3416" y="707"/>
              </a:cxn>
              <a:cxn ang="0">
                <a:pos x="3776" y="750"/>
              </a:cxn>
              <a:cxn ang="0">
                <a:pos x="4033" y="892"/>
              </a:cxn>
              <a:cxn ang="0">
                <a:pos x="4158" y="1142"/>
              </a:cxn>
              <a:cxn ang="0">
                <a:pos x="4133" y="1453"/>
              </a:cxn>
              <a:cxn ang="0">
                <a:pos x="4166" y="1781"/>
              </a:cxn>
              <a:cxn ang="0">
                <a:pos x="4398" y="2081"/>
              </a:cxn>
              <a:cxn ang="0">
                <a:pos x="4422" y="2388"/>
              </a:cxn>
              <a:cxn ang="0">
                <a:pos x="4269" y="2642"/>
              </a:cxn>
              <a:cxn ang="0">
                <a:pos x="3976" y="2852"/>
              </a:cxn>
              <a:cxn ang="0">
                <a:pos x="4048" y="3209"/>
              </a:cxn>
              <a:cxn ang="0">
                <a:pos x="3987" y="3495"/>
              </a:cxn>
              <a:cxn ang="0">
                <a:pos x="3791" y="3691"/>
              </a:cxn>
              <a:cxn ang="0">
                <a:pos x="3487" y="3770"/>
              </a:cxn>
              <a:cxn ang="0">
                <a:pos x="3191" y="3877"/>
              </a:cxn>
              <a:cxn ang="0">
                <a:pos x="3020" y="4166"/>
              </a:cxn>
              <a:cxn ang="0">
                <a:pos x="2777" y="4316"/>
              </a:cxn>
              <a:cxn ang="0">
                <a:pos x="2495" y="4302"/>
              </a:cxn>
              <a:cxn ang="0">
                <a:pos x="2203" y="4134"/>
              </a:cxn>
              <a:cxn ang="0">
                <a:pos x="1896" y="4180"/>
              </a:cxn>
              <a:cxn ang="0">
                <a:pos x="1592" y="4266"/>
              </a:cxn>
              <a:cxn ang="0">
                <a:pos x="1325" y="4191"/>
              </a:cxn>
              <a:cxn ang="0">
                <a:pos x="1132" y="3970"/>
              </a:cxn>
              <a:cxn ang="0">
                <a:pos x="1021" y="3623"/>
              </a:cxn>
              <a:cxn ang="0">
                <a:pos x="661" y="3580"/>
              </a:cxn>
              <a:cxn ang="0">
                <a:pos x="404" y="3434"/>
              </a:cxn>
              <a:cxn ang="0">
                <a:pos x="279" y="3188"/>
              </a:cxn>
              <a:cxn ang="0">
                <a:pos x="304" y="2874"/>
              </a:cxn>
              <a:cxn ang="0">
                <a:pos x="272" y="2545"/>
              </a:cxn>
              <a:cxn ang="0">
                <a:pos x="40" y="2245"/>
              </a:cxn>
              <a:cxn ang="0">
                <a:pos x="15" y="1938"/>
              </a:cxn>
              <a:cxn ang="0">
                <a:pos x="168" y="1685"/>
              </a:cxn>
              <a:cxn ang="0">
                <a:pos x="461" y="1474"/>
              </a:cxn>
              <a:cxn ang="0">
                <a:pos x="389" y="1117"/>
              </a:cxn>
              <a:cxn ang="0">
                <a:pos x="450" y="832"/>
              </a:cxn>
              <a:cxn ang="0">
                <a:pos x="646" y="635"/>
              </a:cxn>
              <a:cxn ang="0">
                <a:pos x="950" y="560"/>
              </a:cxn>
              <a:cxn ang="0">
                <a:pos x="1246" y="450"/>
              </a:cxn>
              <a:cxn ang="0">
                <a:pos x="1417" y="161"/>
              </a:cxn>
              <a:cxn ang="0">
                <a:pos x="1656" y="14"/>
              </a:cxn>
            </a:cxnLst>
            <a:rect l="0" t="0" r="r" b="b"/>
            <a:pathLst>
              <a:path w="4437" h="4330">
                <a:moveTo>
                  <a:pt x="1749" y="0"/>
                </a:moveTo>
                <a:lnTo>
                  <a:pt x="1846" y="3"/>
                </a:lnTo>
                <a:lnTo>
                  <a:pt x="1942" y="25"/>
                </a:lnTo>
                <a:lnTo>
                  <a:pt x="2038" y="64"/>
                </a:lnTo>
                <a:lnTo>
                  <a:pt x="2135" y="121"/>
                </a:lnTo>
                <a:lnTo>
                  <a:pt x="2235" y="193"/>
                </a:lnTo>
                <a:lnTo>
                  <a:pt x="2331" y="278"/>
                </a:lnTo>
                <a:lnTo>
                  <a:pt x="2438" y="203"/>
                </a:lnTo>
                <a:lnTo>
                  <a:pt x="2542" y="146"/>
                </a:lnTo>
                <a:lnTo>
                  <a:pt x="2649" y="100"/>
                </a:lnTo>
                <a:lnTo>
                  <a:pt x="2749" y="75"/>
                </a:lnTo>
                <a:lnTo>
                  <a:pt x="2845" y="61"/>
                </a:lnTo>
                <a:lnTo>
                  <a:pt x="2941" y="68"/>
                </a:lnTo>
                <a:lnTo>
                  <a:pt x="3031" y="93"/>
                </a:lnTo>
                <a:lnTo>
                  <a:pt x="3113" y="136"/>
                </a:lnTo>
                <a:lnTo>
                  <a:pt x="3188" y="196"/>
                </a:lnTo>
                <a:lnTo>
                  <a:pt x="3252" y="271"/>
                </a:lnTo>
                <a:lnTo>
                  <a:pt x="3305" y="360"/>
                </a:lnTo>
                <a:lnTo>
                  <a:pt x="3352" y="464"/>
                </a:lnTo>
                <a:lnTo>
                  <a:pt x="3387" y="578"/>
                </a:lnTo>
                <a:lnTo>
                  <a:pt x="3416" y="707"/>
                </a:lnTo>
                <a:lnTo>
                  <a:pt x="3544" y="710"/>
                </a:lnTo>
                <a:lnTo>
                  <a:pt x="3666" y="725"/>
                </a:lnTo>
                <a:lnTo>
                  <a:pt x="3776" y="750"/>
                </a:lnTo>
                <a:lnTo>
                  <a:pt x="3873" y="785"/>
                </a:lnTo>
                <a:lnTo>
                  <a:pt x="3959" y="832"/>
                </a:lnTo>
                <a:lnTo>
                  <a:pt x="4033" y="892"/>
                </a:lnTo>
                <a:lnTo>
                  <a:pt x="4091" y="967"/>
                </a:lnTo>
                <a:lnTo>
                  <a:pt x="4133" y="1049"/>
                </a:lnTo>
                <a:lnTo>
                  <a:pt x="4158" y="1142"/>
                </a:lnTo>
                <a:lnTo>
                  <a:pt x="4166" y="1239"/>
                </a:lnTo>
                <a:lnTo>
                  <a:pt x="4158" y="1342"/>
                </a:lnTo>
                <a:lnTo>
                  <a:pt x="4133" y="1453"/>
                </a:lnTo>
                <a:lnTo>
                  <a:pt x="4098" y="1571"/>
                </a:lnTo>
                <a:lnTo>
                  <a:pt x="4044" y="1688"/>
                </a:lnTo>
                <a:lnTo>
                  <a:pt x="4166" y="1781"/>
                </a:lnTo>
                <a:lnTo>
                  <a:pt x="4265" y="1878"/>
                </a:lnTo>
                <a:lnTo>
                  <a:pt x="4344" y="1978"/>
                </a:lnTo>
                <a:lnTo>
                  <a:pt x="4398" y="2081"/>
                </a:lnTo>
                <a:lnTo>
                  <a:pt x="4430" y="2188"/>
                </a:lnTo>
                <a:lnTo>
                  <a:pt x="4437" y="2295"/>
                </a:lnTo>
                <a:lnTo>
                  <a:pt x="4422" y="2388"/>
                </a:lnTo>
                <a:lnTo>
                  <a:pt x="4387" y="2474"/>
                </a:lnTo>
                <a:lnTo>
                  <a:pt x="4337" y="2559"/>
                </a:lnTo>
                <a:lnTo>
                  <a:pt x="4269" y="2642"/>
                </a:lnTo>
                <a:lnTo>
                  <a:pt x="4187" y="2717"/>
                </a:lnTo>
                <a:lnTo>
                  <a:pt x="4087" y="2788"/>
                </a:lnTo>
                <a:lnTo>
                  <a:pt x="3976" y="2852"/>
                </a:lnTo>
                <a:lnTo>
                  <a:pt x="4016" y="2977"/>
                </a:lnTo>
                <a:lnTo>
                  <a:pt x="4037" y="3095"/>
                </a:lnTo>
                <a:lnTo>
                  <a:pt x="4048" y="3209"/>
                </a:lnTo>
                <a:lnTo>
                  <a:pt x="4041" y="3313"/>
                </a:lnTo>
                <a:lnTo>
                  <a:pt x="4023" y="3409"/>
                </a:lnTo>
                <a:lnTo>
                  <a:pt x="3987" y="3495"/>
                </a:lnTo>
                <a:lnTo>
                  <a:pt x="3937" y="3573"/>
                </a:lnTo>
                <a:lnTo>
                  <a:pt x="3869" y="3641"/>
                </a:lnTo>
                <a:lnTo>
                  <a:pt x="3791" y="3691"/>
                </a:lnTo>
                <a:lnTo>
                  <a:pt x="3702" y="3730"/>
                </a:lnTo>
                <a:lnTo>
                  <a:pt x="3598" y="3755"/>
                </a:lnTo>
                <a:lnTo>
                  <a:pt x="3487" y="3770"/>
                </a:lnTo>
                <a:lnTo>
                  <a:pt x="3366" y="3766"/>
                </a:lnTo>
                <a:lnTo>
                  <a:pt x="3234" y="3755"/>
                </a:lnTo>
                <a:lnTo>
                  <a:pt x="3191" y="3877"/>
                </a:lnTo>
                <a:lnTo>
                  <a:pt x="3141" y="3987"/>
                </a:lnTo>
                <a:lnTo>
                  <a:pt x="3084" y="4084"/>
                </a:lnTo>
                <a:lnTo>
                  <a:pt x="3020" y="4166"/>
                </a:lnTo>
                <a:lnTo>
                  <a:pt x="2945" y="4234"/>
                </a:lnTo>
                <a:lnTo>
                  <a:pt x="2866" y="4284"/>
                </a:lnTo>
                <a:lnTo>
                  <a:pt x="2777" y="4316"/>
                </a:lnTo>
                <a:lnTo>
                  <a:pt x="2684" y="4330"/>
                </a:lnTo>
                <a:lnTo>
                  <a:pt x="2592" y="4323"/>
                </a:lnTo>
                <a:lnTo>
                  <a:pt x="2495" y="4302"/>
                </a:lnTo>
                <a:lnTo>
                  <a:pt x="2399" y="4262"/>
                </a:lnTo>
                <a:lnTo>
                  <a:pt x="2302" y="4205"/>
                </a:lnTo>
                <a:lnTo>
                  <a:pt x="2203" y="4134"/>
                </a:lnTo>
                <a:lnTo>
                  <a:pt x="2106" y="4048"/>
                </a:lnTo>
                <a:lnTo>
                  <a:pt x="1999" y="4123"/>
                </a:lnTo>
                <a:lnTo>
                  <a:pt x="1896" y="4180"/>
                </a:lnTo>
                <a:lnTo>
                  <a:pt x="1789" y="4227"/>
                </a:lnTo>
                <a:lnTo>
                  <a:pt x="1689" y="4252"/>
                </a:lnTo>
                <a:lnTo>
                  <a:pt x="1592" y="4266"/>
                </a:lnTo>
                <a:lnTo>
                  <a:pt x="1496" y="4259"/>
                </a:lnTo>
                <a:lnTo>
                  <a:pt x="1407" y="4234"/>
                </a:lnTo>
                <a:lnTo>
                  <a:pt x="1325" y="4191"/>
                </a:lnTo>
                <a:lnTo>
                  <a:pt x="1250" y="4134"/>
                </a:lnTo>
                <a:lnTo>
                  <a:pt x="1185" y="4059"/>
                </a:lnTo>
                <a:lnTo>
                  <a:pt x="1132" y="3970"/>
                </a:lnTo>
                <a:lnTo>
                  <a:pt x="1085" y="3866"/>
                </a:lnTo>
                <a:lnTo>
                  <a:pt x="1050" y="3752"/>
                </a:lnTo>
                <a:lnTo>
                  <a:pt x="1021" y="3623"/>
                </a:lnTo>
                <a:lnTo>
                  <a:pt x="893" y="3620"/>
                </a:lnTo>
                <a:lnTo>
                  <a:pt x="771" y="3605"/>
                </a:lnTo>
                <a:lnTo>
                  <a:pt x="661" y="3580"/>
                </a:lnTo>
                <a:lnTo>
                  <a:pt x="564" y="3545"/>
                </a:lnTo>
                <a:lnTo>
                  <a:pt x="479" y="3495"/>
                </a:lnTo>
                <a:lnTo>
                  <a:pt x="404" y="3434"/>
                </a:lnTo>
                <a:lnTo>
                  <a:pt x="347" y="3363"/>
                </a:lnTo>
                <a:lnTo>
                  <a:pt x="304" y="3281"/>
                </a:lnTo>
                <a:lnTo>
                  <a:pt x="279" y="3188"/>
                </a:lnTo>
                <a:lnTo>
                  <a:pt x="272" y="3088"/>
                </a:lnTo>
                <a:lnTo>
                  <a:pt x="279" y="2984"/>
                </a:lnTo>
                <a:lnTo>
                  <a:pt x="304" y="2874"/>
                </a:lnTo>
                <a:lnTo>
                  <a:pt x="339" y="2759"/>
                </a:lnTo>
                <a:lnTo>
                  <a:pt x="393" y="2638"/>
                </a:lnTo>
                <a:lnTo>
                  <a:pt x="272" y="2545"/>
                </a:lnTo>
                <a:lnTo>
                  <a:pt x="172" y="2449"/>
                </a:lnTo>
                <a:lnTo>
                  <a:pt x="93" y="2349"/>
                </a:lnTo>
                <a:lnTo>
                  <a:pt x="40" y="2245"/>
                </a:lnTo>
                <a:lnTo>
                  <a:pt x="8" y="2138"/>
                </a:lnTo>
                <a:lnTo>
                  <a:pt x="0" y="2031"/>
                </a:lnTo>
                <a:lnTo>
                  <a:pt x="15" y="1938"/>
                </a:lnTo>
                <a:lnTo>
                  <a:pt x="50" y="1853"/>
                </a:lnTo>
                <a:lnTo>
                  <a:pt x="100" y="1767"/>
                </a:lnTo>
                <a:lnTo>
                  <a:pt x="168" y="1685"/>
                </a:lnTo>
                <a:lnTo>
                  <a:pt x="250" y="1610"/>
                </a:lnTo>
                <a:lnTo>
                  <a:pt x="350" y="1538"/>
                </a:lnTo>
                <a:lnTo>
                  <a:pt x="461" y="1474"/>
                </a:lnTo>
                <a:lnTo>
                  <a:pt x="422" y="1349"/>
                </a:lnTo>
                <a:lnTo>
                  <a:pt x="400" y="1231"/>
                </a:lnTo>
                <a:lnTo>
                  <a:pt x="389" y="1117"/>
                </a:lnTo>
                <a:lnTo>
                  <a:pt x="397" y="1014"/>
                </a:lnTo>
                <a:lnTo>
                  <a:pt x="414" y="917"/>
                </a:lnTo>
                <a:lnTo>
                  <a:pt x="450" y="832"/>
                </a:lnTo>
                <a:lnTo>
                  <a:pt x="500" y="753"/>
                </a:lnTo>
                <a:lnTo>
                  <a:pt x="568" y="689"/>
                </a:lnTo>
                <a:lnTo>
                  <a:pt x="646" y="635"/>
                </a:lnTo>
                <a:lnTo>
                  <a:pt x="736" y="596"/>
                </a:lnTo>
                <a:lnTo>
                  <a:pt x="839" y="571"/>
                </a:lnTo>
                <a:lnTo>
                  <a:pt x="950" y="560"/>
                </a:lnTo>
                <a:lnTo>
                  <a:pt x="1071" y="560"/>
                </a:lnTo>
                <a:lnTo>
                  <a:pt x="1203" y="575"/>
                </a:lnTo>
                <a:lnTo>
                  <a:pt x="1246" y="450"/>
                </a:lnTo>
                <a:lnTo>
                  <a:pt x="1296" y="339"/>
                </a:lnTo>
                <a:lnTo>
                  <a:pt x="1353" y="243"/>
                </a:lnTo>
                <a:lnTo>
                  <a:pt x="1417" y="161"/>
                </a:lnTo>
                <a:lnTo>
                  <a:pt x="1489" y="96"/>
                </a:lnTo>
                <a:lnTo>
                  <a:pt x="1571" y="46"/>
                </a:lnTo>
                <a:lnTo>
                  <a:pt x="1656" y="14"/>
                </a:lnTo>
                <a:lnTo>
                  <a:pt x="1749" y="0"/>
                </a:lnTo>
                <a:close/>
              </a:path>
            </a:pathLst>
          </a:custGeom>
          <a:blipFill dpi="0" rotWithShape="1"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9525" cap="flat" cmpd="sng" algn="ctr">
            <a:noFill/>
            <a:prstDash val="solid"/>
            <a:headEnd/>
            <a:tailEnd/>
          </a:ln>
          <a:effectLst/>
          <a:scene3d>
            <a:camera prst="orthographicFront">
              <a:rot lat="0" lon="0" rev="0"/>
            </a:camera>
            <a:lightRig rig="threePt" dir="t"/>
          </a:scene3d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  <a:normAutofit/>
          </a:bodyPr>
          <a:lstStyle/>
          <a:p>
            <a:pPr defTabSz="685800">
              <a:defRPr/>
            </a:pPr>
            <a:r>
              <a:rPr lang="en-US" sz="2100" kern="0" dirty="0">
                <a:solidFill>
                  <a:srgbClr val="FFFFFF"/>
                </a:solidFill>
              </a:rPr>
              <a:t>40</a:t>
            </a:r>
            <a:r>
              <a:rPr lang="en-US" altLang="zh-CN" sz="2100" kern="0" dirty="0">
                <a:solidFill>
                  <a:srgbClr val="FFFFFF"/>
                </a:solidFill>
              </a:rPr>
              <a:t>%</a:t>
            </a:r>
            <a:endParaRPr lang="en-US" sz="2100" kern="0" dirty="0">
              <a:solidFill>
                <a:srgbClr val="FFFFFF"/>
              </a:solidFill>
            </a:endParaRPr>
          </a:p>
        </p:txBody>
      </p:sp>
      <p:sp>
        <p:nvSpPr>
          <p:cNvPr id="22" name="MH_Other_3">
            <a:extLst>
              <a:ext uri="{FF2B5EF4-FFF2-40B4-BE49-F238E27FC236}">
                <a16:creationId xmlns="" xmlns:a16="http://schemas.microsoft.com/office/drawing/2014/main" id="{EFE6B21F-C172-43C8-90B1-70213ADCEC76}"/>
              </a:ext>
            </a:extLst>
          </p:cNvPr>
          <p:cNvSpPr>
            <a:spLocks noEditPoints="1"/>
          </p:cNvSpPr>
          <p:nvPr>
            <p:custDataLst>
              <p:tags r:id="rId7"/>
            </p:custDataLst>
          </p:nvPr>
        </p:nvSpPr>
        <p:spPr bwMode="auto">
          <a:xfrm>
            <a:off x="1693761" y="3452773"/>
            <a:ext cx="969550" cy="946053"/>
          </a:xfrm>
          <a:custGeom>
            <a:avLst/>
            <a:gdLst/>
            <a:ahLst/>
            <a:cxnLst>
              <a:cxn ang="0">
                <a:pos x="1613" y="210"/>
              </a:cxn>
              <a:cxn ang="0">
                <a:pos x="1360" y="674"/>
              </a:cxn>
              <a:cxn ang="0">
                <a:pos x="732" y="749"/>
              </a:cxn>
              <a:cxn ang="0">
                <a:pos x="468" y="1245"/>
              </a:cxn>
              <a:cxn ang="0">
                <a:pos x="543" y="1681"/>
              </a:cxn>
              <a:cxn ang="0">
                <a:pos x="50" y="2188"/>
              </a:cxn>
              <a:cxn ang="0">
                <a:pos x="228" y="2752"/>
              </a:cxn>
              <a:cxn ang="0">
                <a:pos x="343" y="3352"/>
              </a:cxn>
              <a:cxn ang="0">
                <a:pos x="478" y="3841"/>
              </a:cxn>
              <a:cxn ang="0">
                <a:pos x="1117" y="4048"/>
              </a:cxn>
              <a:cxn ang="0">
                <a:pos x="1356" y="4540"/>
              </a:cxn>
              <a:cxn ang="0">
                <a:pos x="1892" y="4755"/>
              </a:cxn>
              <a:cxn ang="0">
                <a:pos x="2384" y="4530"/>
              </a:cxn>
              <a:cxn ang="0">
                <a:pos x="2994" y="4837"/>
              </a:cxn>
              <a:cxn ang="0">
                <a:pos x="3448" y="4573"/>
              </a:cxn>
              <a:cxn ang="0">
                <a:pos x="3748" y="4208"/>
              </a:cxn>
              <a:cxn ang="0">
                <a:pos x="4340" y="4066"/>
              </a:cxn>
              <a:cxn ang="0">
                <a:pos x="4515" y="3494"/>
              </a:cxn>
              <a:cxn ang="0">
                <a:pos x="4686" y="3041"/>
              </a:cxn>
              <a:cxn ang="0">
                <a:pos x="4961" y="2570"/>
              </a:cxn>
              <a:cxn ang="0">
                <a:pos x="4658" y="2013"/>
              </a:cxn>
              <a:cxn ang="0">
                <a:pos x="4647" y="1517"/>
              </a:cxn>
              <a:cxn ang="0">
                <a:pos x="4515" y="1031"/>
              </a:cxn>
              <a:cxn ang="0">
                <a:pos x="3876" y="821"/>
              </a:cxn>
              <a:cxn ang="0">
                <a:pos x="3637" y="328"/>
              </a:cxn>
              <a:cxn ang="0">
                <a:pos x="3102" y="114"/>
              </a:cxn>
              <a:cxn ang="0">
                <a:pos x="2609" y="342"/>
              </a:cxn>
              <a:cxn ang="0">
                <a:pos x="1999" y="32"/>
              </a:cxn>
              <a:cxn ang="0">
                <a:pos x="2520" y="217"/>
              </a:cxn>
              <a:cxn ang="0">
                <a:pos x="3212" y="71"/>
              </a:cxn>
              <a:cxn ang="0">
                <a:pos x="3633" y="274"/>
              </a:cxn>
              <a:cxn ang="0">
                <a:pos x="3876" y="788"/>
              </a:cxn>
              <a:cxn ang="0">
                <a:pos x="4483" y="956"/>
              </a:cxn>
              <a:cxn ang="0">
                <a:pos x="4690" y="1403"/>
              </a:cxn>
              <a:cxn ang="0">
                <a:pos x="4761" y="2070"/>
              </a:cxn>
              <a:cxn ang="0">
                <a:pos x="4993" y="2584"/>
              </a:cxn>
              <a:cxn ang="0">
                <a:pos x="4604" y="3137"/>
              </a:cxn>
              <a:cxn ang="0">
                <a:pos x="4551" y="3737"/>
              </a:cxn>
              <a:cxn ang="0">
                <a:pos x="4187" y="4191"/>
              </a:cxn>
              <a:cxn ang="0">
                <a:pos x="3594" y="4365"/>
              </a:cxn>
              <a:cxn ang="0">
                <a:pos x="3127" y="4855"/>
              </a:cxn>
              <a:cxn ang="0">
                <a:pos x="2577" y="4730"/>
              </a:cxn>
              <a:cxn ang="0">
                <a:pos x="1895" y="4787"/>
              </a:cxn>
              <a:cxn ang="0">
                <a:pos x="1428" y="4665"/>
              </a:cxn>
              <a:cxn ang="0">
                <a:pos x="1146" y="4080"/>
              </a:cxn>
              <a:cxn ang="0">
                <a:pos x="589" y="3966"/>
              </a:cxn>
              <a:cxn ang="0">
                <a:pos x="307" y="3552"/>
              </a:cxn>
              <a:cxn ang="0">
                <a:pos x="325" y="2888"/>
              </a:cxn>
              <a:cxn ang="0">
                <a:pos x="0" y="2316"/>
              </a:cxn>
              <a:cxn ang="0">
                <a:pos x="282" y="1809"/>
              </a:cxn>
              <a:cxn ang="0">
                <a:pos x="435" y="1245"/>
              </a:cxn>
              <a:cxn ang="0">
                <a:pos x="632" y="778"/>
              </a:cxn>
              <a:cxn ang="0">
                <a:pos x="1242" y="628"/>
              </a:cxn>
              <a:cxn ang="0">
                <a:pos x="1624" y="153"/>
              </a:cxn>
            </a:cxnLst>
            <a:rect l="0" t="0" r="r" b="b"/>
            <a:pathLst>
              <a:path w="4993" h="4872">
                <a:moveTo>
                  <a:pt x="1999" y="32"/>
                </a:moveTo>
                <a:lnTo>
                  <a:pt x="1934" y="35"/>
                </a:lnTo>
                <a:lnTo>
                  <a:pt x="1874" y="46"/>
                </a:lnTo>
                <a:lnTo>
                  <a:pt x="1781" y="82"/>
                </a:lnTo>
                <a:lnTo>
                  <a:pt x="1692" y="135"/>
                </a:lnTo>
                <a:lnTo>
                  <a:pt x="1613" y="210"/>
                </a:lnTo>
                <a:lnTo>
                  <a:pt x="1542" y="299"/>
                </a:lnTo>
                <a:lnTo>
                  <a:pt x="1481" y="407"/>
                </a:lnTo>
                <a:lnTo>
                  <a:pt x="1424" y="528"/>
                </a:lnTo>
                <a:lnTo>
                  <a:pt x="1378" y="664"/>
                </a:lnTo>
                <a:lnTo>
                  <a:pt x="1371" y="678"/>
                </a:lnTo>
                <a:lnTo>
                  <a:pt x="1360" y="674"/>
                </a:lnTo>
                <a:lnTo>
                  <a:pt x="1246" y="660"/>
                </a:lnTo>
                <a:lnTo>
                  <a:pt x="1142" y="656"/>
                </a:lnTo>
                <a:lnTo>
                  <a:pt x="1024" y="664"/>
                </a:lnTo>
                <a:lnTo>
                  <a:pt x="917" y="681"/>
                </a:lnTo>
                <a:lnTo>
                  <a:pt x="817" y="710"/>
                </a:lnTo>
                <a:lnTo>
                  <a:pt x="732" y="749"/>
                </a:lnTo>
                <a:lnTo>
                  <a:pt x="653" y="803"/>
                </a:lnTo>
                <a:lnTo>
                  <a:pt x="589" y="867"/>
                </a:lnTo>
                <a:lnTo>
                  <a:pt x="535" y="946"/>
                </a:lnTo>
                <a:lnTo>
                  <a:pt x="500" y="1038"/>
                </a:lnTo>
                <a:lnTo>
                  <a:pt x="475" y="1138"/>
                </a:lnTo>
                <a:lnTo>
                  <a:pt x="468" y="1245"/>
                </a:lnTo>
                <a:lnTo>
                  <a:pt x="471" y="1342"/>
                </a:lnTo>
                <a:lnTo>
                  <a:pt x="489" y="1442"/>
                </a:lnTo>
                <a:lnTo>
                  <a:pt x="514" y="1549"/>
                </a:lnTo>
                <a:lnTo>
                  <a:pt x="550" y="1660"/>
                </a:lnTo>
                <a:lnTo>
                  <a:pt x="553" y="1674"/>
                </a:lnTo>
                <a:lnTo>
                  <a:pt x="543" y="1681"/>
                </a:lnTo>
                <a:lnTo>
                  <a:pt x="418" y="1752"/>
                </a:lnTo>
                <a:lnTo>
                  <a:pt x="307" y="1831"/>
                </a:lnTo>
                <a:lnTo>
                  <a:pt x="214" y="1913"/>
                </a:lnTo>
                <a:lnTo>
                  <a:pt x="143" y="2002"/>
                </a:lnTo>
                <a:lnTo>
                  <a:pt x="86" y="2091"/>
                </a:lnTo>
                <a:lnTo>
                  <a:pt x="50" y="2188"/>
                </a:lnTo>
                <a:lnTo>
                  <a:pt x="32" y="2288"/>
                </a:lnTo>
                <a:lnTo>
                  <a:pt x="32" y="2316"/>
                </a:lnTo>
                <a:lnTo>
                  <a:pt x="46" y="2427"/>
                </a:lnTo>
                <a:lnTo>
                  <a:pt x="82" y="2538"/>
                </a:lnTo>
                <a:lnTo>
                  <a:pt x="146" y="2648"/>
                </a:lnTo>
                <a:lnTo>
                  <a:pt x="228" y="2752"/>
                </a:lnTo>
                <a:lnTo>
                  <a:pt x="335" y="2855"/>
                </a:lnTo>
                <a:lnTo>
                  <a:pt x="478" y="2963"/>
                </a:lnTo>
                <a:lnTo>
                  <a:pt x="471" y="2973"/>
                </a:lnTo>
                <a:lnTo>
                  <a:pt x="414" y="3105"/>
                </a:lnTo>
                <a:lnTo>
                  <a:pt x="371" y="3230"/>
                </a:lnTo>
                <a:lnTo>
                  <a:pt x="343" y="3352"/>
                </a:lnTo>
                <a:lnTo>
                  <a:pt x="335" y="3466"/>
                </a:lnTo>
                <a:lnTo>
                  <a:pt x="339" y="3548"/>
                </a:lnTo>
                <a:lnTo>
                  <a:pt x="357" y="3627"/>
                </a:lnTo>
                <a:lnTo>
                  <a:pt x="382" y="3698"/>
                </a:lnTo>
                <a:lnTo>
                  <a:pt x="418" y="3766"/>
                </a:lnTo>
                <a:lnTo>
                  <a:pt x="478" y="3841"/>
                </a:lnTo>
                <a:lnTo>
                  <a:pt x="553" y="3905"/>
                </a:lnTo>
                <a:lnTo>
                  <a:pt x="639" y="3955"/>
                </a:lnTo>
                <a:lnTo>
                  <a:pt x="742" y="3998"/>
                </a:lnTo>
                <a:lnTo>
                  <a:pt x="857" y="4026"/>
                </a:lnTo>
                <a:lnTo>
                  <a:pt x="982" y="4041"/>
                </a:lnTo>
                <a:lnTo>
                  <a:pt x="1117" y="4048"/>
                </a:lnTo>
                <a:lnTo>
                  <a:pt x="1171" y="4048"/>
                </a:lnTo>
                <a:lnTo>
                  <a:pt x="1174" y="4062"/>
                </a:lnTo>
                <a:lnTo>
                  <a:pt x="1206" y="4201"/>
                </a:lnTo>
                <a:lnTo>
                  <a:pt x="1246" y="4330"/>
                </a:lnTo>
                <a:lnTo>
                  <a:pt x="1296" y="4444"/>
                </a:lnTo>
                <a:lnTo>
                  <a:pt x="1356" y="4540"/>
                </a:lnTo>
                <a:lnTo>
                  <a:pt x="1428" y="4622"/>
                </a:lnTo>
                <a:lnTo>
                  <a:pt x="1506" y="4687"/>
                </a:lnTo>
                <a:lnTo>
                  <a:pt x="1595" y="4733"/>
                </a:lnTo>
                <a:lnTo>
                  <a:pt x="1688" y="4758"/>
                </a:lnTo>
                <a:lnTo>
                  <a:pt x="1781" y="4765"/>
                </a:lnTo>
                <a:lnTo>
                  <a:pt x="1892" y="4755"/>
                </a:lnTo>
                <a:lnTo>
                  <a:pt x="2006" y="4726"/>
                </a:lnTo>
                <a:lnTo>
                  <a:pt x="2120" y="4680"/>
                </a:lnTo>
                <a:lnTo>
                  <a:pt x="2241" y="4612"/>
                </a:lnTo>
                <a:lnTo>
                  <a:pt x="2363" y="4526"/>
                </a:lnTo>
                <a:lnTo>
                  <a:pt x="2373" y="4519"/>
                </a:lnTo>
                <a:lnTo>
                  <a:pt x="2384" y="4530"/>
                </a:lnTo>
                <a:lnTo>
                  <a:pt x="2488" y="4622"/>
                </a:lnTo>
                <a:lnTo>
                  <a:pt x="2588" y="4697"/>
                </a:lnTo>
                <a:lnTo>
                  <a:pt x="2691" y="4758"/>
                </a:lnTo>
                <a:lnTo>
                  <a:pt x="2795" y="4801"/>
                </a:lnTo>
                <a:lnTo>
                  <a:pt x="2895" y="4830"/>
                </a:lnTo>
                <a:lnTo>
                  <a:pt x="2994" y="4837"/>
                </a:lnTo>
                <a:lnTo>
                  <a:pt x="3055" y="4833"/>
                </a:lnTo>
                <a:lnTo>
                  <a:pt x="3119" y="4822"/>
                </a:lnTo>
                <a:lnTo>
                  <a:pt x="3212" y="4787"/>
                </a:lnTo>
                <a:lnTo>
                  <a:pt x="3298" y="4733"/>
                </a:lnTo>
                <a:lnTo>
                  <a:pt x="3376" y="4662"/>
                </a:lnTo>
                <a:lnTo>
                  <a:pt x="3448" y="4573"/>
                </a:lnTo>
                <a:lnTo>
                  <a:pt x="3512" y="4465"/>
                </a:lnTo>
                <a:lnTo>
                  <a:pt x="3569" y="4344"/>
                </a:lnTo>
                <a:lnTo>
                  <a:pt x="3615" y="4208"/>
                </a:lnTo>
                <a:lnTo>
                  <a:pt x="3619" y="4194"/>
                </a:lnTo>
                <a:lnTo>
                  <a:pt x="3633" y="4194"/>
                </a:lnTo>
                <a:lnTo>
                  <a:pt x="3748" y="4208"/>
                </a:lnTo>
                <a:lnTo>
                  <a:pt x="3851" y="4212"/>
                </a:lnTo>
                <a:lnTo>
                  <a:pt x="3969" y="4205"/>
                </a:lnTo>
                <a:lnTo>
                  <a:pt x="4076" y="4191"/>
                </a:lnTo>
                <a:lnTo>
                  <a:pt x="4176" y="4162"/>
                </a:lnTo>
                <a:lnTo>
                  <a:pt x="4261" y="4119"/>
                </a:lnTo>
                <a:lnTo>
                  <a:pt x="4340" y="4066"/>
                </a:lnTo>
                <a:lnTo>
                  <a:pt x="4404" y="4001"/>
                </a:lnTo>
                <a:lnTo>
                  <a:pt x="4454" y="3923"/>
                </a:lnTo>
                <a:lnTo>
                  <a:pt x="4493" y="3830"/>
                </a:lnTo>
                <a:lnTo>
                  <a:pt x="4515" y="3730"/>
                </a:lnTo>
                <a:lnTo>
                  <a:pt x="4522" y="3623"/>
                </a:lnTo>
                <a:lnTo>
                  <a:pt x="4515" y="3494"/>
                </a:lnTo>
                <a:lnTo>
                  <a:pt x="4486" y="3355"/>
                </a:lnTo>
                <a:lnTo>
                  <a:pt x="4444" y="3209"/>
                </a:lnTo>
                <a:lnTo>
                  <a:pt x="4440" y="3195"/>
                </a:lnTo>
                <a:lnTo>
                  <a:pt x="4451" y="3191"/>
                </a:lnTo>
                <a:lnTo>
                  <a:pt x="4576" y="3120"/>
                </a:lnTo>
                <a:lnTo>
                  <a:pt x="4686" y="3041"/>
                </a:lnTo>
                <a:lnTo>
                  <a:pt x="4775" y="2955"/>
                </a:lnTo>
                <a:lnTo>
                  <a:pt x="4850" y="2870"/>
                </a:lnTo>
                <a:lnTo>
                  <a:pt x="4908" y="2777"/>
                </a:lnTo>
                <a:lnTo>
                  <a:pt x="4943" y="2681"/>
                </a:lnTo>
                <a:lnTo>
                  <a:pt x="4957" y="2581"/>
                </a:lnTo>
                <a:lnTo>
                  <a:pt x="4961" y="2570"/>
                </a:lnTo>
                <a:lnTo>
                  <a:pt x="4961" y="2552"/>
                </a:lnTo>
                <a:lnTo>
                  <a:pt x="4947" y="2441"/>
                </a:lnTo>
                <a:lnTo>
                  <a:pt x="4911" y="2331"/>
                </a:lnTo>
                <a:lnTo>
                  <a:pt x="4847" y="2220"/>
                </a:lnTo>
                <a:lnTo>
                  <a:pt x="4765" y="2116"/>
                </a:lnTo>
                <a:lnTo>
                  <a:pt x="4658" y="2013"/>
                </a:lnTo>
                <a:lnTo>
                  <a:pt x="4529" y="1917"/>
                </a:lnTo>
                <a:lnTo>
                  <a:pt x="4515" y="1909"/>
                </a:lnTo>
                <a:lnTo>
                  <a:pt x="4522" y="1895"/>
                </a:lnTo>
                <a:lnTo>
                  <a:pt x="4579" y="1763"/>
                </a:lnTo>
                <a:lnTo>
                  <a:pt x="4622" y="1638"/>
                </a:lnTo>
                <a:lnTo>
                  <a:pt x="4647" y="1517"/>
                </a:lnTo>
                <a:lnTo>
                  <a:pt x="4654" y="1403"/>
                </a:lnTo>
                <a:lnTo>
                  <a:pt x="4651" y="1320"/>
                </a:lnTo>
                <a:lnTo>
                  <a:pt x="4636" y="1245"/>
                </a:lnTo>
                <a:lnTo>
                  <a:pt x="4611" y="1174"/>
                </a:lnTo>
                <a:lnTo>
                  <a:pt x="4576" y="1106"/>
                </a:lnTo>
                <a:lnTo>
                  <a:pt x="4515" y="1031"/>
                </a:lnTo>
                <a:lnTo>
                  <a:pt x="4440" y="967"/>
                </a:lnTo>
                <a:lnTo>
                  <a:pt x="4354" y="913"/>
                </a:lnTo>
                <a:lnTo>
                  <a:pt x="4251" y="871"/>
                </a:lnTo>
                <a:lnTo>
                  <a:pt x="4137" y="842"/>
                </a:lnTo>
                <a:lnTo>
                  <a:pt x="4012" y="828"/>
                </a:lnTo>
                <a:lnTo>
                  <a:pt x="3876" y="821"/>
                </a:lnTo>
                <a:lnTo>
                  <a:pt x="3822" y="821"/>
                </a:lnTo>
                <a:lnTo>
                  <a:pt x="3819" y="806"/>
                </a:lnTo>
                <a:lnTo>
                  <a:pt x="3787" y="667"/>
                </a:lnTo>
                <a:lnTo>
                  <a:pt x="3748" y="539"/>
                </a:lnTo>
                <a:lnTo>
                  <a:pt x="3698" y="428"/>
                </a:lnTo>
                <a:lnTo>
                  <a:pt x="3637" y="328"/>
                </a:lnTo>
                <a:lnTo>
                  <a:pt x="3566" y="249"/>
                </a:lnTo>
                <a:lnTo>
                  <a:pt x="3487" y="185"/>
                </a:lnTo>
                <a:lnTo>
                  <a:pt x="3398" y="139"/>
                </a:lnTo>
                <a:lnTo>
                  <a:pt x="3305" y="110"/>
                </a:lnTo>
                <a:lnTo>
                  <a:pt x="3212" y="103"/>
                </a:lnTo>
                <a:lnTo>
                  <a:pt x="3102" y="114"/>
                </a:lnTo>
                <a:lnTo>
                  <a:pt x="2987" y="142"/>
                </a:lnTo>
                <a:lnTo>
                  <a:pt x="2873" y="192"/>
                </a:lnTo>
                <a:lnTo>
                  <a:pt x="2752" y="260"/>
                </a:lnTo>
                <a:lnTo>
                  <a:pt x="2630" y="342"/>
                </a:lnTo>
                <a:lnTo>
                  <a:pt x="2620" y="349"/>
                </a:lnTo>
                <a:lnTo>
                  <a:pt x="2609" y="342"/>
                </a:lnTo>
                <a:lnTo>
                  <a:pt x="2506" y="249"/>
                </a:lnTo>
                <a:lnTo>
                  <a:pt x="2402" y="174"/>
                </a:lnTo>
                <a:lnTo>
                  <a:pt x="2298" y="110"/>
                </a:lnTo>
                <a:lnTo>
                  <a:pt x="2199" y="67"/>
                </a:lnTo>
                <a:lnTo>
                  <a:pt x="2095" y="42"/>
                </a:lnTo>
                <a:lnTo>
                  <a:pt x="1999" y="32"/>
                </a:lnTo>
                <a:close/>
                <a:moveTo>
                  <a:pt x="1999" y="0"/>
                </a:moveTo>
                <a:lnTo>
                  <a:pt x="2102" y="10"/>
                </a:lnTo>
                <a:lnTo>
                  <a:pt x="2206" y="35"/>
                </a:lnTo>
                <a:lnTo>
                  <a:pt x="2309" y="78"/>
                </a:lnTo>
                <a:lnTo>
                  <a:pt x="2416" y="139"/>
                </a:lnTo>
                <a:lnTo>
                  <a:pt x="2520" y="217"/>
                </a:lnTo>
                <a:lnTo>
                  <a:pt x="2623" y="307"/>
                </a:lnTo>
                <a:lnTo>
                  <a:pt x="2745" y="224"/>
                </a:lnTo>
                <a:lnTo>
                  <a:pt x="2866" y="160"/>
                </a:lnTo>
                <a:lnTo>
                  <a:pt x="2984" y="110"/>
                </a:lnTo>
                <a:lnTo>
                  <a:pt x="3098" y="82"/>
                </a:lnTo>
                <a:lnTo>
                  <a:pt x="3212" y="71"/>
                </a:lnTo>
                <a:lnTo>
                  <a:pt x="3280" y="75"/>
                </a:lnTo>
                <a:lnTo>
                  <a:pt x="3344" y="85"/>
                </a:lnTo>
                <a:lnTo>
                  <a:pt x="3408" y="107"/>
                </a:lnTo>
                <a:lnTo>
                  <a:pt x="3491" y="150"/>
                </a:lnTo>
                <a:lnTo>
                  <a:pt x="3566" y="203"/>
                </a:lnTo>
                <a:lnTo>
                  <a:pt x="3633" y="274"/>
                </a:lnTo>
                <a:lnTo>
                  <a:pt x="3690" y="353"/>
                </a:lnTo>
                <a:lnTo>
                  <a:pt x="3744" y="446"/>
                </a:lnTo>
                <a:lnTo>
                  <a:pt x="3787" y="549"/>
                </a:lnTo>
                <a:lnTo>
                  <a:pt x="3819" y="664"/>
                </a:lnTo>
                <a:lnTo>
                  <a:pt x="3847" y="788"/>
                </a:lnTo>
                <a:lnTo>
                  <a:pt x="3876" y="788"/>
                </a:lnTo>
                <a:lnTo>
                  <a:pt x="3997" y="792"/>
                </a:lnTo>
                <a:lnTo>
                  <a:pt x="4112" y="806"/>
                </a:lnTo>
                <a:lnTo>
                  <a:pt x="4219" y="831"/>
                </a:lnTo>
                <a:lnTo>
                  <a:pt x="4315" y="863"/>
                </a:lnTo>
                <a:lnTo>
                  <a:pt x="4404" y="903"/>
                </a:lnTo>
                <a:lnTo>
                  <a:pt x="4483" y="956"/>
                </a:lnTo>
                <a:lnTo>
                  <a:pt x="4547" y="1017"/>
                </a:lnTo>
                <a:lnTo>
                  <a:pt x="4604" y="1088"/>
                </a:lnTo>
                <a:lnTo>
                  <a:pt x="4640" y="1160"/>
                </a:lnTo>
                <a:lnTo>
                  <a:pt x="4668" y="1235"/>
                </a:lnTo>
                <a:lnTo>
                  <a:pt x="4683" y="1317"/>
                </a:lnTo>
                <a:lnTo>
                  <a:pt x="4690" y="1403"/>
                </a:lnTo>
                <a:lnTo>
                  <a:pt x="4683" y="1517"/>
                </a:lnTo>
                <a:lnTo>
                  <a:pt x="4654" y="1638"/>
                </a:lnTo>
                <a:lnTo>
                  <a:pt x="4615" y="1767"/>
                </a:lnTo>
                <a:lnTo>
                  <a:pt x="4558" y="1899"/>
                </a:lnTo>
                <a:lnTo>
                  <a:pt x="4668" y="1981"/>
                </a:lnTo>
                <a:lnTo>
                  <a:pt x="4761" y="2070"/>
                </a:lnTo>
                <a:lnTo>
                  <a:pt x="4843" y="2159"/>
                </a:lnTo>
                <a:lnTo>
                  <a:pt x="4908" y="2256"/>
                </a:lnTo>
                <a:lnTo>
                  <a:pt x="4954" y="2352"/>
                </a:lnTo>
                <a:lnTo>
                  <a:pt x="4982" y="2452"/>
                </a:lnTo>
                <a:lnTo>
                  <a:pt x="4993" y="2552"/>
                </a:lnTo>
                <a:lnTo>
                  <a:pt x="4993" y="2584"/>
                </a:lnTo>
                <a:lnTo>
                  <a:pt x="4975" y="2688"/>
                </a:lnTo>
                <a:lnTo>
                  <a:pt x="4936" y="2788"/>
                </a:lnTo>
                <a:lnTo>
                  <a:pt x="4879" y="2884"/>
                </a:lnTo>
                <a:lnTo>
                  <a:pt x="4804" y="2973"/>
                </a:lnTo>
                <a:lnTo>
                  <a:pt x="4711" y="3059"/>
                </a:lnTo>
                <a:lnTo>
                  <a:pt x="4604" y="3137"/>
                </a:lnTo>
                <a:lnTo>
                  <a:pt x="4479" y="3212"/>
                </a:lnTo>
                <a:lnTo>
                  <a:pt x="4511" y="3319"/>
                </a:lnTo>
                <a:lnTo>
                  <a:pt x="4536" y="3427"/>
                </a:lnTo>
                <a:lnTo>
                  <a:pt x="4554" y="3527"/>
                </a:lnTo>
                <a:lnTo>
                  <a:pt x="4558" y="3623"/>
                </a:lnTo>
                <a:lnTo>
                  <a:pt x="4551" y="3737"/>
                </a:lnTo>
                <a:lnTo>
                  <a:pt x="4526" y="3841"/>
                </a:lnTo>
                <a:lnTo>
                  <a:pt x="4486" y="3937"/>
                </a:lnTo>
                <a:lnTo>
                  <a:pt x="4429" y="4023"/>
                </a:lnTo>
                <a:lnTo>
                  <a:pt x="4361" y="4091"/>
                </a:lnTo>
                <a:lnTo>
                  <a:pt x="4279" y="4148"/>
                </a:lnTo>
                <a:lnTo>
                  <a:pt x="4187" y="4191"/>
                </a:lnTo>
                <a:lnTo>
                  <a:pt x="4083" y="4219"/>
                </a:lnTo>
                <a:lnTo>
                  <a:pt x="3972" y="4237"/>
                </a:lnTo>
                <a:lnTo>
                  <a:pt x="3851" y="4244"/>
                </a:lnTo>
                <a:lnTo>
                  <a:pt x="3751" y="4241"/>
                </a:lnTo>
                <a:lnTo>
                  <a:pt x="3644" y="4230"/>
                </a:lnTo>
                <a:lnTo>
                  <a:pt x="3594" y="4365"/>
                </a:lnTo>
                <a:lnTo>
                  <a:pt x="3537" y="4487"/>
                </a:lnTo>
                <a:lnTo>
                  <a:pt x="3473" y="4594"/>
                </a:lnTo>
                <a:lnTo>
                  <a:pt x="3398" y="4687"/>
                </a:lnTo>
                <a:lnTo>
                  <a:pt x="3316" y="4762"/>
                </a:lnTo>
                <a:lnTo>
                  <a:pt x="3226" y="4819"/>
                </a:lnTo>
                <a:lnTo>
                  <a:pt x="3127" y="4855"/>
                </a:lnTo>
                <a:lnTo>
                  <a:pt x="3059" y="4869"/>
                </a:lnTo>
                <a:lnTo>
                  <a:pt x="2994" y="4872"/>
                </a:lnTo>
                <a:lnTo>
                  <a:pt x="2891" y="4862"/>
                </a:lnTo>
                <a:lnTo>
                  <a:pt x="2787" y="4837"/>
                </a:lnTo>
                <a:lnTo>
                  <a:pt x="2684" y="4790"/>
                </a:lnTo>
                <a:lnTo>
                  <a:pt x="2577" y="4730"/>
                </a:lnTo>
                <a:lnTo>
                  <a:pt x="2473" y="4655"/>
                </a:lnTo>
                <a:lnTo>
                  <a:pt x="2370" y="4562"/>
                </a:lnTo>
                <a:lnTo>
                  <a:pt x="2249" y="4644"/>
                </a:lnTo>
                <a:lnTo>
                  <a:pt x="2127" y="4708"/>
                </a:lnTo>
                <a:lnTo>
                  <a:pt x="2009" y="4758"/>
                </a:lnTo>
                <a:lnTo>
                  <a:pt x="1895" y="4787"/>
                </a:lnTo>
                <a:lnTo>
                  <a:pt x="1781" y="4797"/>
                </a:lnTo>
                <a:lnTo>
                  <a:pt x="1713" y="4794"/>
                </a:lnTo>
                <a:lnTo>
                  <a:pt x="1649" y="4783"/>
                </a:lnTo>
                <a:lnTo>
                  <a:pt x="1585" y="4762"/>
                </a:lnTo>
                <a:lnTo>
                  <a:pt x="1503" y="4722"/>
                </a:lnTo>
                <a:lnTo>
                  <a:pt x="1428" y="4665"/>
                </a:lnTo>
                <a:lnTo>
                  <a:pt x="1360" y="4597"/>
                </a:lnTo>
                <a:lnTo>
                  <a:pt x="1299" y="4515"/>
                </a:lnTo>
                <a:lnTo>
                  <a:pt x="1249" y="4423"/>
                </a:lnTo>
                <a:lnTo>
                  <a:pt x="1206" y="4319"/>
                </a:lnTo>
                <a:lnTo>
                  <a:pt x="1171" y="4205"/>
                </a:lnTo>
                <a:lnTo>
                  <a:pt x="1146" y="4080"/>
                </a:lnTo>
                <a:lnTo>
                  <a:pt x="1117" y="4080"/>
                </a:lnTo>
                <a:lnTo>
                  <a:pt x="996" y="4076"/>
                </a:lnTo>
                <a:lnTo>
                  <a:pt x="882" y="4062"/>
                </a:lnTo>
                <a:lnTo>
                  <a:pt x="774" y="4041"/>
                </a:lnTo>
                <a:lnTo>
                  <a:pt x="678" y="4008"/>
                </a:lnTo>
                <a:lnTo>
                  <a:pt x="589" y="3966"/>
                </a:lnTo>
                <a:lnTo>
                  <a:pt x="510" y="3916"/>
                </a:lnTo>
                <a:lnTo>
                  <a:pt x="446" y="3855"/>
                </a:lnTo>
                <a:lnTo>
                  <a:pt x="389" y="3784"/>
                </a:lnTo>
                <a:lnTo>
                  <a:pt x="350" y="3712"/>
                </a:lnTo>
                <a:lnTo>
                  <a:pt x="325" y="3634"/>
                </a:lnTo>
                <a:lnTo>
                  <a:pt x="307" y="3552"/>
                </a:lnTo>
                <a:lnTo>
                  <a:pt x="303" y="3466"/>
                </a:lnTo>
                <a:lnTo>
                  <a:pt x="311" y="3352"/>
                </a:lnTo>
                <a:lnTo>
                  <a:pt x="335" y="3230"/>
                </a:lnTo>
                <a:lnTo>
                  <a:pt x="378" y="3102"/>
                </a:lnTo>
                <a:lnTo>
                  <a:pt x="435" y="2973"/>
                </a:lnTo>
                <a:lnTo>
                  <a:pt x="325" y="2888"/>
                </a:lnTo>
                <a:lnTo>
                  <a:pt x="232" y="2802"/>
                </a:lnTo>
                <a:lnTo>
                  <a:pt x="150" y="2709"/>
                </a:lnTo>
                <a:lnTo>
                  <a:pt x="86" y="2616"/>
                </a:lnTo>
                <a:lnTo>
                  <a:pt x="39" y="2516"/>
                </a:lnTo>
                <a:lnTo>
                  <a:pt x="11" y="2416"/>
                </a:lnTo>
                <a:lnTo>
                  <a:pt x="0" y="2316"/>
                </a:lnTo>
                <a:lnTo>
                  <a:pt x="0" y="2288"/>
                </a:lnTo>
                <a:lnTo>
                  <a:pt x="18" y="2184"/>
                </a:lnTo>
                <a:lnTo>
                  <a:pt x="54" y="2084"/>
                </a:lnTo>
                <a:lnTo>
                  <a:pt x="111" y="1988"/>
                </a:lnTo>
                <a:lnTo>
                  <a:pt x="186" y="1895"/>
                </a:lnTo>
                <a:lnTo>
                  <a:pt x="282" y="1809"/>
                </a:lnTo>
                <a:lnTo>
                  <a:pt x="389" y="1731"/>
                </a:lnTo>
                <a:lnTo>
                  <a:pt x="514" y="1656"/>
                </a:lnTo>
                <a:lnTo>
                  <a:pt x="482" y="1549"/>
                </a:lnTo>
                <a:lnTo>
                  <a:pt x="457" y="1442"/>
                </a:lnTo>
                <a:lnTo>
                  <a:pt x="439" y="1342"/>
                </a:lnTo>
                <a:lnTo>
                  <a:pt x="435" y="1245"/>
                </a:lnTo>
                <a:lnTo>
                  <a:pt x="439" y="1156"/>
                </a:lnTo>
                <a:lnTo>
                  <a:pt x="457" y="1071"/>
                </a:lnTo>
                <a:lnTo>
                  <a:pt x="482" y="988"/>
                </a:lnTo>
                <a:lnTo>
                  <a:pt x="518" y="917"/>
                </a:lnTo>
                <a:lnTo>
                  <a:pt x="564" y="849"/>
                </a:lnTo>
                <a:lnTo>
                  <a:pt x="632" y="778"/>
                </a:lnTo>
                <a:lnTo>
                  <a:pt x="714" y="724"/>
                </a:lnTo>
                <a:lnTo>
                  <a:pt x="807" y="678"/>
                </a:lnTo>
                <a:lnTo>
                  <a:pt x="910" y="649"/>
                </a:lnTo>
                <a:lnTo>
                  <a:pt x="1021" y="631"/>
                </a:lnTo>
                <a:lnTo>
                  <a:pt x="1142" y="624"/>
                </a:lnTo>
                <a:lnTo>
                  <a:pt x="1242" y="628"/>
                </a:lnTo>
                <a:lnTo>
                  <a:pt x="1349" y="639"/>
                </a:lnTo>
                <a:lnTo>
                  <a:pt x="1392" y="521"/>
                </a:lnTo>
                <a:lnTo>
                  <a:pt x="1438" y="410"/>
                </a:lnTo>
                <a:lnTo>
                  <a:pt x="1495" y="314"/>
                </a:lnTo>
                <a:lnTo>
                  <a:pt x="1556" y="224"/>
                </a:lnTo>
                <a:lnTo>
                  <a:pt x="1624" y="153"/>
                </a:lnTo>
                <a:lnTo>
                  <a:pt x="1699" y="92"/>
                </a:lnTo>
                <a:lnTo>
                  <a:pt x="1777" y="46"/>
                </a:lnTo>
                <a:lnTo>
                  <a:pt x="1867" y="14"/>
                </a:lnTo>
                <a:lnTo>
                  <a:pt x="1931" y="3"/>
                </a:lnTo>
                <a:lnTo>
                  <a:pt x="1999" y="0"/>
                </a:lnTo>
                <a:close/>
              </a:path>
            </a:pathLst>
          </a:custGeom>
          <a:solidFill>
            <a:srgbClr val="FAAA2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685800">
              <a:defRPr/>
            </a:pPr>
            <a:endParaRPr lang="en-US" sz="1350" kern="0">
              <a:solidFill>
                <a:prstClr val="black"/>
              </a:solidFill>
            </a:endParaRPr>
          </a:p>
        </p:txBody>
      </p:sp>
      <p:sp>
        <p:nvSpPr>
          <p:cNvPr id="23" name="MH_SubTitle_3">
            <a:extLst>
              <a:ext uri="{FF2B5EF4-FFF2-40B4-BE49-F238E27FC236}">
                <a16:creationId xmlns="" xmlns:a16="http://schemas.microsoft.com/office/drawing/2014/main" id="{59DBBB0E-4410-48D0-9FC2-5D4C299CFC08}"/>
              </a:ext>
            </a:extLst>
          </p:cNvPr>
          <p:cNvSpPr>
            <a:spLocks/>
          </p:cNvSpPr>
          <p:nvPr>
            <p:custDataLst>
              <p:tags r:id="rId8"/>
            </p:custDataLst>
          </p:nvPr>
        </p:nvSpPr>
        <p:spPr bwMode="auto">
          <a:xfrm>
            <a:off x="1747744" y="3505397"/>
            <a:ext cx="861584" cy="840806"/>
          </a:xfrm>
          <a:custGeom>
            <a:avLst/>
            <a:gdLst/>
            <a:ahLst/>
            <a:cxnLst>
              <a:cxn ang="0">
                <a:pos x="1942" y="25"/>
              </a:cxn>
              <a:cxn ang="0">
                <a:pos x="2235" y="193"/>
              </a:cxn>
              <a:cxn ang="0">
                <a:pos x="2542" y="146"/>
              </a:cxn>
              <a:cxn ang="0">
                <a:pos x="2845" y="61"/>
              </a:cxn>
              <a:cxn ang="0">
                <a:pos x="3113" y="136"/>
              </a:cxn>
              <a:cxn ang="0">
                <a:pos x="3305" y="360"/>
              </a:cxn>
              <a:cxn ang="0">
                <a:pos x="3416" y="707"/>
              </a:cxn>
              <a:cxn ang="0">
                <a:pos x="3776" y="750"/>
              </a:cxn>
              <a:cxn ang="0">
                <a:pos x="4033" y="892"/>
              </a:cxn>
              <a:cxn ang="0">
                <a:pos x="4158" y="1142"/>
              </a:cxn>
              <a:cxn ang="0">
                <a:pos x="4133" y="1453"/>
              </a:cxn>
              <a:cxn ang="0">
                <a:pos x="4166" y="1781"/>
              </a:cxn>
              <a:cxn ang="0">
                <a:pos x="4398" y="2081"/>
              </a:cxn>
              <a:cxn ang="0">
                <a:pos x="4422" y="2388"/>
              </a:cxn>
              <a:cxn ang="0">
                <a:pos x="4269" y="2642"/>
              </a:cxn>
              <a:cxn ang="0">
                <a:pos x="3976" y="2852"/>
              </a:cxn>
              <a:cxn ang="0">
                <a:pos x="4048" y="3209"/>
              </a:cxn>
              <a:cxn ang="0">
                <a:pos x="3987" y="3495"/>
              </a:cxn>
              <a:cxn ang="0">
                <a:pos x="3791" y="3691"/>
              </a:cxn>
              <a:cxn ang="0">
                <a:pos x="3487" y="3770"/>
              </a:cxn>
              <a:cxn ang="0">
                <a:pos x="3191" y="3877"/>
              </a:cxn>
              <a:cxn ang="0">
                <a:pos x="3020" y="4166"/>
              </a:cxn>
              <a:cxn ang="0">
                <a:pos x="2777" y="4316"/>
              </a:cxn>
              <a:cxn ang="0">
                <a:pos x="2495" y="4302"/>
              </a:cxn>
              <a:cxn ang="0">
                <a:pos x="2203" y="4134"/>
              </a:cxn>
              <a:cxn ang="0">
                <a:pos x="1896" y="4180"/>
              </a:cxn>
              <a:cxn ang="0">
                <a:pos x="1592" y="4266"/>
              </a:cxn>
              <a:cxn ang="0">
                <a:pos x="1325" y="4191"/>
              </a:cxn>
              <a:cxn ang="0">
                <a:pos x="1132" y="3970"/>
              </a:cxn>
              <a:cxn ang="0">
                <a:pos x="1021" y="3623"/>
              </a:cxn>
              <a:cxn ang="0">
                <a:pos x="661" y="3580"/>
              </a:cxn>
              <a:cxn ang="0">
                <a:pos x="404" y="3434"/>
              </a:cxn>
              <a:cxn ang="0">
                <a:pos x="279" y="3188"/>
              </a:cxn>
              <a:cxn ang="0">
                <a:pos x="304" y="2874"/>
              </a:cxn>
              <a:cxn ang="0">
                <a:pos x="272" y="2545"/>
              </a:cxn>
              <a:cxn ang="0">
                <a:pos x="40" y="2245"/>
              </a:cxn>
              <a:cxn ang="0">
                <a:pos x="15" y="1938"/>
              </a:cxn>
              <a:cxn ang="0">
                <a:pos x="168" y="1685"/>
              </a:cxn>
              <a:cxn ang="0">
                <a:pos x="461" y="1474"/>
              </a:cxn>
              <a:cxn ang="0">
                <a:pos x="389" y="1117"/>
              </a:cxn>
              <a:cxn ang="0">
                <a:pos x="450" y="832"/>
              </a:cxn>
              <a:cxn ang="0">
                <a:pos x="646" y="635"/>
              </a:cxn>
              <a:cxn ang="0">
                <a:pos x="950" y="560"/>
              </a:cxn>
              <a:cxn ang="0">
                <a:pos x="1246" y="450"/>
              </a:cxn>
              <a:cxn ang="0">
                <a:pos x="1417" y="161"/>
              </a:cxn>
              <a:cxn ang="0">
                <a:pos x="1656" y="14"/>
              </a:cxn>
            </a:cxnLst>
            <a:rect l="0" t="0" r="r" b="b"/>
            <a:pathLst>
              <a:path w="4437" h="4330">
                <a:moveTo>
                  <a:pt x="1749" y="0"/>
                </a:moveTo>
                <a:lnTo>
                  <a:pt x="1846" y="3"/>
                </a:lnTo>
                <a:lnTo>
                  <a:pt x="1942" y="25"/>
                </a:lnTo>
                <a:lnTo>
                  <a:pt x="2038" y="64"/>
                </a:lnTo>
                <a:lnTo>
                  <a:pt x="2135" y="121"/>
                </a:lnTo>
                <a:lnTo>
                  <a:pt x="2235" y="193"/>
                </a:lnTo>
                <a:lnTo>
                  <a:pt x="2331" y="278"/>
                </a:lnTo>
                <a:lnTo>
                  <a:pt x="2438" y="203"/>
                </a:lnTo>
                <a:lnTo>
                  <a:pt x="2542" y="146"/>
                </a:lnTo>
                <a:lnTo>
                  <a:pt x="2649" y="100"/>
                </a:lnTo>
                <a:lnTo>
                  <a:pt x="2749" y="75"/>
                </a:lnTo>
                <a:lnTo>
                  <a:pt x="2845" y="61"/>
                </a:lnTo>
                <a:lnTo>
                  <a:pt x="2941" y="68"/>
                </a:lnTo>
                <a:lnTo>
                  <a:pt x="3031" y="93"/>
                </a:lnTo>
                <a:lnTo>
                  <a:pt x="3113" y="136"/>
                </a:lnTo>
                <a:lnTo>
                  <a:pt x="3188" y="196"/>
                </a:lnTo>
                <a:lnTo>
                  <a:pt x="3252" y="271"/>
                </a:lnTo>
                <a:lnTo>
                  <a:pt x="3305" y="360"/>
                </a:lnTo>
                <a:lnTo>
                  <a:pt x="3352" y="464"/>
                </a:lnTo>
                <a:lnTo>
                  <a:pt x="3387" y="578"/>
                </a:lnTo>
                <a:lnTo>
                  <a:pt x="3416" y="707"/>
                </a:lnTo>
                <a:lnTo>
                  <a:pt x="3544" y="710"/>
                </a:lnTo>
                <a:lnTo>
                  <a:pt x="3666" y="725"/>
                </a:lnTo>
                <a:lnTo>
                  <a:pt x="3776" y="750"/>
                </a:lnTo>
                <a:lnTo>
                  <a:pt x="3873" y="785"/>
                </a:lnTo>
                <a:lnTo>
                  <a:pt x="3959" y="832"/>
                </a:lnTo>
                <a:lnTo>
                  <a:pt x="4033" y="892"/>
                </a:lnTo>
                <a:lnTo>
                  <a:pt x="4091" y="967"/>
                </a:lnTo>
                <a:lnTo>
                  <a:pt x="4133" y="1049"/>
                </a:lnTo>
                <a:lnTo>
                  <a:pt x="4158" y="1142"/>
                </a:lnTo>
                <a:lnTo>
                  <a:pt x="4166" y="1239"/>
                </a:lnTo>
                <a:lnTo>
                  <a:pt x="4158" y="1342"/>
                </a:lnTo>
                <a:lnTo>
                  <a:pt x="4133" y="1453"/>
                </a:lnTo>
                <a:lnTo>
                  <a:pt x="4098" y="1571"/>
                </a:lnTo>
                <a:lnTo>
                  <a:pt x="4044" y="1688"/>
                </a:lnTo>
                <a:lnTo>
                  <a:pt x="4166" y="1781"/>
                </a:lnTo>
                <a:lnTo>
                  <a:pt x="4265" y="1878"/>
                </a:lnTo>
                <a:lnTo>
                  <a:pt x="4344" y="1978"/>
                </a:lnTo>
                <a:lnTo>
                  <a:pt x="4398" y="2081"/>
                </a:lnTo>
                <a:lnTo>
                  <a:pt x="4430" y="2188"/>
                </a:lnTo>
                <a:lnTo>
                  <a:pt x="4437" y="2295"/>
                </a:lnTo>
                <a:lnTo>
                  <a:pt x="4422" y="2388"/>
                </a:lnTo>
                <a:lnTo>
                  <a:pt x="4387" y="2474"/>
                </a:lnTo>
                <a:lnTo>
                  <a:pt x="4337" y="2559"/>
                </a:lnTo>
                <a:lnTo>
                  <a:pt x="4269" y="2642"/>
                </a:lnTo>
                <a:lnTo>
                  <a:pt x="4187" y="2717"/>
                </a:lnTo>
                <a:lnTo>
                  <a:pt x="4087" y="2788"/>
                </a:lnTo>
                <a:lnTo>
                  <a:pt x="3976" y="2852"/>
                </a:lnTo>
                <a:lnTo>
                  <a:pt x="4016" y="2977"/>
                </a:lnTo>
                <a:lnTo>
                  <a:pt x="4037" y="3095"/>
                </a:lnTo>
                <a:lnTo>
                  <a:pt x="4048" y="3209"/>
                </a:lnTo>
                <a:lnTo>
                  <a:pt x="4041" y="3313"/>
                </a:lnTo>
                <a:lnTo>
                  <a:pt x="4023" y="3409"/>
                </a:lnTo>
                <a:lnTo>
                  <a:pt x="3987" y="3495"/>
                </a:lnTo>
                <a:lnTo>
                  <a:pt x="3937" y="3573"/>
                </a:lnTo>
                <a:lnTo>
                  <a:pt x="3869" y="3641"/>
                </a:lnTo>
                <a:lnTo>
                  <a:pt x="3791" y="3691"/>
                </a:lnTo>
                <a:lnTo>
                  <a:pt x="3702" y="3730"/>
                </a:lnTo>
                <a:lnTo>
                  <a:pt x="3598" y="3755"/>
                </a:lnTo>
                <a:lnTo>
                  <a:pt x="3487" y="3770"/>
                </a:lnTo>
                <a:lnTo>
                  <a:pt x="3366" y="3766"/>
                </a:lnTo>
                <a:lnTo>
                  <a:pt x="3234" y="3755"/>
                </a:lnTo>
                <a:lnTo>
                  <a:pt x="3191" y="3877"/>
                </a:lnTo>
                <a:lnTo>
                  <a:pt x="3141" y="3987"/>
                </a:lnTo>
                <a:lnTo>
                  <a:pt x="3084" y="4084"/>
                </a:lnTo>
                <a:lnTo>
                  <a:pt x="3020" y="4166"/>
                </a:lnTo>
                <a:lnTo>
                  <a:pt x="2945" y="4234"/>
                </a:lnTo>
                <a:lnTo>
                  <a:pt x="2866" y="4284"/>
                </a:lnTo>
                <a:lnTo>
                  <a:pt x="2777" y="4316"/>
                </a:lnTo>
                <a:lnTo>
                  <a:pt x="2684" y="4330"/>
                </a:lnTo>
                <a:lnTo>
                  <a:pt x="2592" y="4323"/>
                </a:lnTo>
                <a:lnTo>
                  <a:pt x="2495" y="4302"/>
                </a:lnTo>
                <a:lnTo>
                  <a:pt x="2399" y="4262"/>
                </a:lnTo>
                <a:lnTo>
                  <a:pt x="2302" y="4205"/>
                </a:lnTo>
                <a:lnTo>
                  <a:pt x="2203" y="4134"/>
                </a:lnTo>
                <a:lnTo>
                  <a:pt x="2106" y="4048"/>
                </a:lnTo>
                <a:lnTo>
                  <a:pt x="1999" y="4123"/>
                </a:lnTo>
                <a:lnTo>
                  <a:pt x="1896" y="4180"/>
                </a:lnTo>
                <a:lnTo>
                  <a:pt x="1789" y="4227"/>
                </a:lnTo>
                <a:lnTo>
                  <a:pt x="1689" y="4252"/>
                </a:lnTo>
                <a:lnTo>
                  <a:pt x="1592" y="4266"/>
                </a:lnTo>
                <a:lnTo>
                  <a:pt x="1496" y="4259"/>
                </a:lnTo>
                <a:lnTo>
                  <a:pt x="1407" y="4234"/>
                </a:lnTo>
                <a:lnTo>
                  <a:pt x="1325" y="4191"/>
                </a:lnTo>
                <a:lnTo>
                  <a:pt x="1250" y="4134"/>
                </a:lnTo>
                <a:lnTo>
                  <a:pt x="1185" y="4059"/>
                </a:lnTo>
                <a:lnTo>
                  <a:pt x="1132" y="3970"/>
                </a:lnTo>
                <a:lnTo>
                  <a:pt x="1085" y="3866"/>
                </a:lnTo>
                <a:lnTo>
                  <a:pt x="1050" y="3752"/>
                </a:lnTo>
                <a:lnTo>
                  <a:pt x="1021" y="3623"/>
                </a:lnTo>
                <a:lnTo>
                  <a:pt x="893" y="3620"/>
                </a:lnTo>
                <a:lnTo>
                  <a:pt x="771" y="3605"/>
                </a:lnTo>
                <a:lnTo>
                  <a:pt x="661" y="3580"/>
                </a:lnTo>
                <a:lnTo>
                  <a:pt x="564" y="3545"/>
                </a:lnTo>
                <a:lnTo>
                  <a:pt x="479" y="3495"/>
                </a:lnTo>
                <a:lnTo>
                  <a:pt x="404" y="3434"/>
                </a:lnTo>
                <a:lnTo>
                  <a:pt x="347" y="3363"/>
                </a:lnTo>
                <a:lnTo>
                  <a:pt x="304" y="3281"/>
                </a:lnTo>
                <a:lnTo>
                  <a:pt x="279" y="3188"/>
                </a:lnTo>
                <a:lnTo>
                  <a:pt x="272" y="3088"/>
                </a:lnTo>
                <a:lnTo>
                  <a:pt x="279" y="2984"/>
                </a:lnTo>
                <a:lnTo>
                  <a:pt x="304" y="2874"/>
                </a:lnTo>
                <a:lnTo>
                  <a:pt x="339" y="2759"/>
                </a:lnTo>
                <a:lnTo>
                  <a:pt x="393" y="2638"/>
                </a:lnTo>
                <a:lnTo>
                  <a:pt x="272" y="2545"/>
                </a:lnTo>
                <a:lnTo>
                  <a:pt x="172" y="2449"/>
                </a:lnTo>
                <a:lnTo>
                  <a:pt x="93" y="2349"/>
                </a:lnTo>
                <a:lnTo>
                  <a:pt x="40" y="2245"/>
                </a:lnTo>
                <a:lnTo>
                  <a:pt x="8" y="2138"/>
                </a:lnTo>
                <a:lnTo>
                  <a:pt x="0" y="2031"/>
                </a:lnTo>
                <a:lnTo>
                  <a:pt x="15" y="1938"/>
                </a:lnTo>
                <a:lnTo>
                  <a:pt x="50" y="1853"/>
                </a:lnTo>
                <a:lnTo>
                  <a:pt x="100" y="1767"/>
                </a:lnTo>
                <a:lnTo>
                  <a:pt x="168" y="1685"/>
                </a:lnTo>
                <a:lnTo>
                  <a:pt x="250" y="1610"/>
                </a:lnTo>
                <a:lnTo>
                  <a:pt x="350" y="1538"/>
                </a:lnTo>
                <a:lnTo>
                  <a:pt x="461" y="1474"/>
                </a:lnTo>
                <a:lnTo>
                  <a:pt x="422" y="1349"/>
                </a:lnTo>
                <a:lnTo>
                  <a:pt x="400" y="1231"/>
                </a:lnTo>
                <a:lnTo>
                  <a:pt x="389" y="1117"/>
                </a:lnTo>
                <a:lnTo>
                  <a:pt x="397" y="1014"/>
                </a:lnTo>
                <a:lnTo>
                  <a:pt x="414" y="917"/>
                </a:lnTo>
                <a:lnTo>
                  <a:pt x="450" y="832"/>
                </a:lnTo>
                <a:lnTo>
                  <a:pt x="500" y="753"/>
                </a:lnTo>
                <a:lnTo>
                  <a:pt x="568" y="689"/>
                </a:lnTo>
                <a:lnTo>
                  <a:pt x="646" y="635"/>
                </a:lnTo>
                <a:lnTo>
                  <a:pt x="736" y="596"/>
                </a:lnTo>
                <a:lnTo>
                  <a:pt x="839" y="571"/>
                </a:lnTo>
                <a:lnTo>
                  <a:pt x="950" y="560"/>
                </a:lnTo>
                <a:lnTo>
                  <a:pt x="1071" y="560"/>
                </a:lnTo>
                <a:lnTo>
                  <a:pt x="1203" y="575"/>
                </a:lnTo>
                <a:lnTo>
                  <a:pt x="1246" y="450"/>
                </a:lnTo>
                <a:lnTo>
                  <a:pt x="1296" y="339"/>
                </a:lnTo>
                <a:lnTo>
                  <a:pt x="1353" y="243"/>
                </a:lnTo>
                <a:lnTo>
                  <a:pt x="1417" y="161"/>
                </a:lnTo>
                <a:lnTo>
                  <a:pt x="1489" y="96"/>
                </a:lnTo>
                <a:lnTo>
                  <a:pt x="1571" y="46"/>
                </a:lnTo>
                <a:lnTo>
                  <a:pt x="1656" y="14"/>
                </a:lnTo>
                <a:lnTo>
                  <a:pt x="1749" y="0"/>
                </a:lnTo>
                <a:close/>
              </a:path>
            </a:pathLst>
          </a:custGeom>
          <a:blipFill dpi="0" rotWithShape="1"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9525" cap="flat" cmpd="sng" algn="ctr">
            <a:noFill/>
            <a:prstDash val="solid"/>
            <a:headEnd/>
            <a:tailEnd/>
          </a:ln>
          <a:effectLst/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  <a:normAutofit/>
          </a:bodyPr>
          <a:lstStyle/>
          <a:p>
            <a:pPr defTabSz="685800">
              <a:defRPr/>
            </a:pPr>
            <a:r>
              <a:rPr lang="en-US" sz="2100" kern="0" dirty="0">
                <a:solidFill>
                  <a:srgbClr val="FFFFFF"/>
                </a:solidFill>
              </a:rPr>
              <a:t>20</a:t>
            </a:r>
            <a:r>
              <a:rPr lang="en-US" altLang="zh-CN" sz="2100" kern="0" dirty="0">
                <a:solidFill>
                  <a:srgbClr val="FFFFFF"/>
                </a:solidFill>
              </a:rPr>
              <a:t>%</a:t>
            </a:r>
            <a:endParaRPr lang="en-US" sz="2100" kern="0" dirty="0">
              <a:solidFill>
                <a:srgbClr val="FFFFFF"/>
              </a:solidFill>
            </a:endParaRPr>
          </a:p>
        </p:txBody>
      </p:sp>
      <p:cxnSp>
        <p:nvCxnSpPr>
          <p:cNvPr id="24" name="MH_Other_4">
            <a:extLst>
              <a:ext uri="{FF2B5EF4-FFF2-40B4-BE49-F238E27FC236}">
                <a16:creationId xmlns="" xmlns:a16="http://schemas.microsoft.com/office/drawing/2014/main" id="{FDD7BBBD-2237-4869-B049-6E9CE8AEBEB4}"/>
              </a:ext>
            </a:extLst>
          </p:cNvPr>
          <p:cNvCxnSpPr/>
          <p:nvPr>
            <p:custDataLst>
              <p:tags r:id="rId9"/>
            </p:custDataLst>
          </p:nvPr>
        </p:nvCxnSpPr>
        <p:spPr>
          <a:xfrm>
            <a:off x="3130838" y="1976081"/>
            <a:ext cx="1199969" cy="1994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ysDash"/>
            <a:tailEnd type="diamond"/>
          </a:ln>
          <a:effectLst/>
        </p:spPr>
      </p:cxnSp>
      <p:cxnSp>
        <p:nvCxnSpPr>
          <p:cNvPr id="25" name="MH_Other_5">
            <a:extLst>
              <a:ext uri="{FF2B5EF4-FFF2-40B4-BE49-F238E27FC236}">
                <a16:creationId xmlns="" xmlns:a16="http://schemas.microsoft.com/office/drawing/2014/main" id="{77A6F1B2-099D-40D4-A47C-B35BD62033AB}"/>
              </a:ext>
            </a:extLst>
          </p:cNvPr>
          <p:cNvCxnSpPr/>
          <p:nvPr>
            <p:custDataLst>
              <p:tags r:id="rId10"/>
            </p:custDataLst>
          </p:nvPr>
        </p:nvCxnSpPr>
        <p:spPr>
          <a:xfrm>
            <a:off x="3655806" y="2958443"/>
            <a:ext cx="675000" cy="1994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ysDash"/>
            <a:tailEnd type="diamond"/>
          </a:ln>
          <a:effectLst/>
        </p:spPr>
      </p:cxnSp>
      <p:cxnSp>
        <p:nvCxnSpPr>
          <p:cNvPr id="26" name="MH_Other_6">
            <a:extLst>
              <a:ext uri="{FF2B5EF4-FFF2-40B4-BE49-F238E27FC236}">
                <a16:creationId xmlns="" xmlns:a16="http://schemas.microsoft.com/office/drawing/2014/main" id="{5BAA6714-8E71-43EF-98ED-4820B878A60F}"/>
              </a:ext>
            </a:extLst>
          </p:cNvPr>
          <p:cNvCxnSpPr/>
          <p:nvPr>
            <p:custDataLst>
              <p:tags r:id="rId11"/>
            </p:custDataLst>
          </p:nvPr>
        </p:nvCxnSpPr>
        <p:spPr>
          <a:xfrm>
            <a:off x="2747525" y="3921698"/>
            <a:ext cx="1583282" cy="1994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ysDash"/>
            <a:tailEnd type="diamond"/>
          </a:ln>
          <a:effectLst/>
        </p:spPr>
      </p:cxnSp>
      <p:sp>
        <p:nvSpPr>
          <p:cNvPr id="32" name="矩形 31">
            <a:extLst>
              <a:ext uri="{FF2B5EF4-FFF2-40B4-BE49-F238E27FC236}">
                <a16:creationId xmlns="" xmlns:a16="http://schemas.microsoft.com/office/drawing/2014/main" id="{04CC8DAD-D288-4480-8415-14547993EDC7}"/>
              </a:ext>
            </a:extLst>
          </p:cNvPr>
          <p:cNvSpPr/>
          <p:nvPr/>
        </p:nvSpPr>
        <p:spPr>
          <a:xfrm>
            <a:off x="4428398" y="1830557"/>
            <a:ext cx="2496494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000" dirty="0">
                <a:solidFill>
                  <a:srgbClr val="000000">
                    <a:lumMod val="65000"/>
                    <a:lumOff val="35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="" xmlns:a16="http://schemas.microsoft.com/office/drawing/2014/main" id="{6FE9CA86-ED28-4E5A-9FBE-3C30DBFF712A}"/>
              </a:ext>
            </a:extLst>
          </p:cNvPr>
          <p:cNvSpPr/>
          <p:nvPr/>
        </p:nvSpPr>
        <p:spPr>
          <a:xfrm>
            <a:off x="4428398" y="2833660"/>
            <a:ext cx="2496494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000" dirty="0">
                <a:solidFill>
                  <a:srgbClr val="000000">
                    <a:lumMod val="65000"/>
                    <a:lumOff val="35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="" xmlns:a16="http://schemas.microsoft.com/office/drawing/2014/main" id="{2526AE1B-B96B-4FEE-88FA-37B109715BF4}"/>
              </a:ext>
            </a:extLst>
          </p:cNvPr>
          <p:cNvSpPr/>
          <p:nvPr/>
        </p:nvSpPr>
        <p:spPr>
          <a:xfrm>
            <a:off x="4428398" y="3763395"/>
            <a:ext cx="2496494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000" dirty="0">
                <a:solidFill>
                  <a:srgbClr val="000000">
                    <a:lumMod val="65000"/>
                    <a:lumOff val="35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</p:spTree>
    <p:extLst>
      <p:ext uri="{BB962C8B-B14F-4D97-AF65-F5344CB8AC3E}">
        <p14:creationId xmlns:p14="http://schemas.microsoft.com/office/powerpoint/2010/main" val="3289508540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556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500"/>
                            </p:stCondLst>
                            <p:childTnLst>
                              <p:par>
                                <p:cTn id="7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000"/>
                            </p:stCondLst>
                            <p:childTnLst>
                              <p:par>
                                <p:cTn id="8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32" grpId="0"/>
      <p:bldP spid="33" grpId="0"/>
      <p:bldP spid="3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水彩向日花开ppt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0802"/>
  <p:tag name="MH_LIBRARY" val="GRAPHIC"/>
  <p:tag name="MH_TYPE" val="Other"/>
  <p:tag name="MH_ORDER" val="5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0802"/>
  <p:tag name="MH_LIBRARY" val="GRAPHIC"/>
  <p:tag name="MH_TYPE" val="Other"/>
  <p:tag name="MH_ORDER" val="6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0652"/>
  <p:tag name="MH_LIBRARY" val="GRAPHIC"/>
  <p:tag name="MH_TYPE" val="Other"/>
  <p:tag name="MH_ORDER" val="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0652"/>
  <p:tag name="MH_LIBRARY" val="GRAPHIC"/>
  <p:tag name="MH_TYPE" val="Other"/>
  <p:tag name="MH_ORDER" val="2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0652"/>
  <p:tag name="MH_LIBRARY" val="GRAPHIC"/>
  <p:tag name="MH_TYPE" val="Text"/>
  <p:tag name="MH_ORDER" val="1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0652"/>
  <p:tag name="MH_LIBRARY" val="GRAPHIC"/>
  <p:tag name="MH_TYPE" val="Text"/>
  <p:tag name="MH_ORDER" val="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0652"/>
  <p:tag name="MH_LIBRARY" val="GRAPHIC"/>
  <p:tag name="MH_TYPE" val="Text"/>
  <p:tag name="MH_ORDER" val="3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0652"/>
  <p:tag name="MH_LIBRARY" val="GRAPHIC"/>
  <p:tag name="MH_TYPE" val="Other"/>
  <p:tag name="MH_ORDER" val="3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0652"/>
  <p:tag name="MH_LIBRARY" val="GRAPHIC"/>
  <p:tag name="MH_TYPE" val="Other"/>
  <p:tag name="MH_ORDER" val="4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0652"/>
  <p:tag name="MH_LIBRARY" val="GRAPHIC"/>
  <p:tag name="MH_TYPE" val="Other"/>
  <p:tag name="MH_ORDER" val="5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0652"/>
  <p:tag name="MH_LIBRARY" val="GRAPHIC"/>
  <p:tag name="MH_TYPE" val="Other"/>
  <p:tag name="MH_ORDER" val="6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0652"/>
  <p:tag name="MH_LIBRARY" val="GRAPHIC"/>
  <p:tag name="MH_TYPE" val="SubTitle"/>
  <p:tag name="MH_ORDER" val="1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0652"/>
  <p:tag name="MH_LIBRARY" val="GRAPHIC"/>
  <p:tag name="MH_TYPE" val="SubTitle"/>
  <p:tag name="MH_ORDER" val="2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0550"/>
  <p:tag name="MH_LIBRARY" val="GRAPHIC"/>
  <p:tag name="MH_ORDER" val="Freeform 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0550"/>
  <p:tag name="MH_LIBRARY" val="GRAPHIC"/>
  <p:tag name="MH_ORDER" val="Freeform 7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0550"/>
  <p:tag name="MH_LIBRARY" val="GRAPHIC"/>
  <p:tag name="MH_ORDER" val="Freeform 6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0550"/>
  <p:tag name="MH_LIBRARY" val="GRAPHIC"/>
  <p:tag name="MH_ORDER" val="Freeform 7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0550"/>
  <p:tag name="MH_LIBRARY" val="GRAPHIC"/>
  <p:tag name="MH_ORDER" val="Freeform 6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0550"/>
  <p:tag name="MH_LIBRARY" val="GRAPHIC"/>
  <p:tag name="MH_ORDER" val="Freeform 7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0550"/>
  <p:tag name="MH_LIBRARY" val="GRAPHIC"/>
  <p:tag name="MH_ORDER" val="Freeform 6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0550"/>
  <p:tag name="MH_LIBRARY" val="GRAPHIC"/>
  <p:tag name="MH_ORDER" val="Freeform 7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0839"/>
  <p:tag name="MH_LIBRARY" val="GRAPHIC"/>
  <p:tag name="MH_ORDER" val="矩形 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0233"/>
  <p:tag name="MH_LIBRARY" val="GRAPHIC"/>
  <p:tag name="MH_TYPE" val="Other"/>
  <p:tag name="MH_ORDER" val="1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0839"/>
  <p:tag name="MH_LIBRARY" val="GRAPHIC"/>
  <p:tag name="MH_ORDER" val="矩形 1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0839"/>
  <p:tag name="MH_LIBRARY" val="GRAPHIC"/>
  <p:tag name="MH_ORDER" val="矩形 1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0839"/>
  <p:tag name="MH_LIBRARY" val="GRAPHIC"/>
  <p:tag name="MH_ORDER" val="Oval 61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0839"/>
  <p:tag name="MH_LIBRARY" val="GRAPHIC"/>
  <p:tag name="MH_ORDER" val="矩形 1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0839"/>
  <p:tag name="MH_LIBRARY" val="GRAPHIC"/>
  <p:tag name="MH_ORDER" val="Oval 59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0839"/>
  <p:tag name="MH_LIBRARY" val="GRAPHIC"/>
  <p:tag name="MH_ORDER" val="Oval 57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0839"/>
  <p:tag name="MH_LIBRARY" val="GRAPHIC"/>
  <p:tag name="MH_ORDER" val="Oval 55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0839"/>
  <p:tag name="MH_LIBRARY" val="GRAPHIC"/>
  <p:tag name="MH_ORDER" val="Oval 51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0839"/>
  <p:tag name="MH_LIBRARY" val="GRAPHIC"/>
  <p:tag name="MH_ORDER" val="GT1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0839"/>
  <p:tag name="MH_LIBRARY" val="GRAPHIC"/>
  <p:tag name="MH_ORDER" val="GT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0233"/>
  <p:tag name="MH_LIBRARY" val="GRAPHIC"/>
  <p:tag name="MH_TYPE" val="Other"/>
  <p:tag name="MH_ORDER" val="2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0839"/>
  <p:tag name="MH_LIBRARY" val="GRAPHIC"/>
  <p:tag name="MH_ORDER" val="GT2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0839"/>
  <p:tag name="MH_LIBRARY" val="GRAPHIC"/>
  <p:tag name="MH_ORDER" val="GT4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0839"/>
  <p:tag name="MH_LIBRARY" val="GRAPHIC"/>
  <p:tag name="MH_ORDER" val="GT5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0945"/>
  <p:tag name="MH_LIBRARY" val="GRAPHIC"/>
  <p:tag name="MH_TYPE" val="Text"/>
  <p:tag name="MH_ORDER" val="1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0945"/>
  <p:tag name="MH_LIBRARY" val="GRAPHIC"/>
  <p:tag name="MH_TYPE" val="Other"/>
  <p:tag name="MH_ORDER" val="1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0945"/>
  <p:tag name="MH_LIBRARY" val="GRAPHIC"/>
  <p:tag name="MH_TYPE" val="Text"/>
  <p:tag name="MH_ORDER" val="2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0945"/>
  <p:tag name="MH_LIBRARY" val="GRAPHIC"/>
  <p:tag name="MH_TYPE" val="Other"/>
  <p:tag name="MH_ORDER" val="2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0945"/>
  <p:tag name="MH_LIBRARY" val="GRAPHIC"/>
  <p:tag name="MH_TYPE" val="Text"/>
  <p:tag name="MH_ORDER" val="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0233"/>
  <p:tag name="MH_LIBRARY" val="GRAPHIC"/>
  <p:tag name="MH_TYPE" val="SubTitle"/>
  <p:tag name="MH_ORDER" val="1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0945"/>
  <p:tag name="MH_LIBRARY" val="GRAPHIC"/>
  <p:tag name="MH_TYPE" val="SubTitle"/>
  <p:tag name="MH_ORDER" val="1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0945"/>
  <p:tag name="MH_LIBRARY" val="GRAPHIC"/>
  <p:tag name="MH_TYPE" val="SubTitle"/>
  <p:tag name="MH_ORDER" val="2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0945"/>
  <p:tag name="MH_LIBRARY" val="GRAPHIC"/>
  <p:tag name="MH_TYPE" val="SubTitle"/>
  <p:tag name="MH_ORDER" val="3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1029"/>
  <p:tag name="MH_LIBRARY" val="GRAPHIC"/>
  <p:tag name="MH_TYPE" val="Other"/>
  <p:tag name="MH_ORDER" val="1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1029"/>
  <p:tag name="MH_LIBRARY" val="GRAPHIC"/>
  <p:tag name="MH_TYPE" val="Other"/>
  <p:tag name="MH_ORDER" val="2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1029"/>
  <p:tag name="MH_LIBRARY" val="GRAPHIC"/>
  <p:tag name="MH_TYPE" val="Other"/>
  <p:tag name="MH_ORDER" val="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0233"/>
  <p:tag name="MH_LIBRARY" val="GRAPHIC"/>
  <p:tag name="MH_TYPE" val="Other"/>
  <p:tag name="MH_ORDER" val="3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1029"/>
  <p:tag name="MH_LIBRARY" val="GRAPHIC"/>
  <p:tag name="MH_TYPE" val="Other"/>
  <p:tag name="MH_ORDER" val="5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1029"/>
  <p:tag name="MH_LIBRARY" val="GRAPHIC"/>
  <p:tag name="MH_TYPE" val="Other"/>
  <p:tag name="MH_ORDER" val="6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1029"/>
  <p:tag name="MH_LIBRARY" val="GRAPHIC"/>
  <p:tag name="MH_TYPE" val="Other"/>
  <p:tag name="MH_ORDER" val="7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1029"/>
  <p:tag name="MH_LIBRARY" val="GRAPHIC"/>
  <p:tag name="MH_TYPE" val="Other"/>
  <p:tag name="MH_ORDER" val="10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1029"/>
  <p:tag name="MH_LIBRARY" val="GRAPHIC"/>
  <p:tag name="MH_TYPE" val="Other"/>
  <p:tag name="MH_ORDER" val="11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1029"/>
  <p:tag name="MH_LIBRARY" val="GRAPHIC"/>
  <p:tag name="MH_TYPE" val="Other"/>
  <p:tag name="MH_ORDER" val="12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1029"/>
  <p:tag name="MH_LIBRARY" val="GRAPHIC"/>
  <p:tag name="MH_TYPE" val="Title"/>
  <p:tag name="MH_ORDER" val="1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1029"/>
  <p:tag name="MH_LIBRARY" val="GRAPHIC"/>
  <p:tag name="MH_TYPE" val="Other"/>
  <p:tag name="MH_ORDER" val="4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1029"/>
  <p:tag name="MH_LIBRARY" val="GRAPHIC"/>
  <p:tag name="MH_TYPE" val="SubTitle"/>
  <p:tag name="MH_ORDER" val="2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1029"/>
  <p:tag name="MH_LIBRARY" val="GRAPHIC"/>
  <p:tag name="MH_TYPE" val="Other"/>
  <p:tag name="MH_ORDER" val="9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0233"/>
  <p:tag name="MH_LIBRARY" val="GRAPHIC"/>
  <p:tag name="MH_TYPE" val="Other"/>
  <p:tag name="MH_ORDER" val="4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1029"/>
  <p:tag name="MH_LIBRARY" val="GRAPHIC"/>
  <p:tag name="MH_TYPE" val="SubTitle"/>
  <p:tag name="MH_ORDER" val="3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1029"/>
  <p:tag name="MH_LIBRARY" val="GRAPHIC"/>
  <p:tag name="MH_TYPE" val="Other"/>
  <p:tag name="MH_ORDER" val="8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1029"/>
  <p:tag name="MH_LIBRARY" val="GRAPHIC"/>
  <p:tag name="MH_TYPE" val="SubTitle"/>
  <p:tag name="MH_ORDER" val="1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1107"/>
  <p:tag name="MH_LIBRARY" val="GRAPHIC"/>
  <p:tag name="MH_TYPE" val="Other"/>
  <p:tag name="MH_ORDER" val="9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1107"/>
  <p:tag name="MH_LIBRARY" val="GRAPHIC"/>
  <p:tag name="MH_TYPE" val="Other"/>
  <p:tag name="MH_ORDER" val="10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1107"/>
  <p:tag name="MH_LIBRARY" val="GRAPHIC"/>
  <p:tag name="MH_TYPE" val="Other"/>
  <p:tag name="MH_ORDER" val="11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1107"/>
  <p:tag name="MH_LIBRARY" val="GRAPHIC"/>
  <p:tag name="MH_TYPE" val="Other"/>
  <p:tag name="MH_ORDER" val="12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1107"/>
  <p:tag name="MH_LIBRARY" val="GRAPHIC"/>
  <p:tag name="MH_TYPE" val="Other"/>
  <p:tag name="MH_ORDER" val="1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0233"/>
  <p:tag name="MH_LIBRARY" val="GRAPHIC"/>
  <p:tag name="MH_TYPE" val="SubTitle"/>
  <p:tag name="MH_ORDER" val="2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1107"/>
  <p:tag name="MH_LIBRARY" val="GRAPHIC"/>
  <p:tag name="MH_TYPE" val="Other"/>
  <p:tag name="MH_ORDER" val="14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1107"/>
  <p:tag name="MH_LIBRARY" val="GRAPHIC"/>
  <p:tag name="MH_TYPE" val="Other"/>
  <p:tag name="MH_ORDER" val="15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1107"/>
  <p:tag name="MH_LIBRARY" val="GRAPHIC"/>
  <p:tag name="MH_TYPE" val="Other"/>
  <p:tag name="MH_ORDER" val="16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1107"/>
  <p:tag name="MH_LIBRARY" val="GRAPHIC"/>
  <p:tag name="MH_TYPE" val="SubTitle"/>
  <p:tag name="MH_ORDER" val="1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1107"/>
  <p:tag name="MH_LIBRARY" val="GRAPHIC"/>
  <p:tag name="MH_TYPE" val="SubTitle"/>
  <p:tag name="MH_ORDER" val="2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1107"/>
  <p:tag name="MH_LIBRARY" val="GRAPHIC"/>
  <p:tag name="MH_TYPE" val="SubTitle"/>
  <p:tag name="MH_ORDER" val="3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1107"/>
  <p:tag name="MH_LIBRARY" val="GRAPHIC"/>
  <p:tag name="MH_TYPE" val="SubTitle"/>
  <p:tag name="MH_ORDER" val="4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1107"/>
  <p:tag name="MH_LIBRARY" val="GRAPHIC"/>
  <p:tag name="MH_TYPE" val="Other"/>
  <p:tag name="MH_ORDER" val="1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1107"/>
  <p:tag name="MH_LIBRARY" val="GRAPHIC"/>
  <p:tag name="MH_TYPE" val="Other"/>
  <p:tag name="MH_ORDER" val="2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1107"/>
  <p:tag name="MH_LIBRARY" val="GRAPHIC"/>
  <p:tag name="MH_TYPE" val="Other"/>
  <p:tag name="MH_ORDER" val="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0233"/>
  <p:tag name="MH_LIBRARY" val="GRAPHIC"/>
  <p:tag name="MH_TYPE" val="Other"/>
  <p:tag name="MH_ORDER" val="5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1107"/>
  <p:tag name="MH_LIBRARY" val="GRAPHIC"/>
  <p:tag name="MH_TYPE" val="Other"/>
  <p:tag name="MH_ORDER" val="4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1107"/>
  <p:tag name="MH_LIBRARY" val="GRAPHIC"/>
  <p:tag name="MH_TYPE" val="Other"/>
  <p:tag name="MH_ORDER" val="5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1107"/>
  <p:tag name="MH_LIBRARY" val="GRAPHIC"/>
  <p:tag name="MH_TYPE" val="Other"/>
  <p:tag name="MH_ORDER" val="6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1107"/>
  <p:tag name="MH_LIBRARY" val="GRAPHIC"/>
  <p:tag name="MH_TYPE" val="Other"/>
  <p:tag name="MH_ORDER" val="7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1107"/>
  <p:tag name="MH_LIBRARY" val="GRAPHIC"/>
  <p:tag name="MH_TYPE" val="Other"/>
  <p:tag name="MH_ORDER" val="8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1112"/>
  <p:tag name="MH_LIBRARY" val="GRAPHIC"/>
  <p:tag name="MH_TYPE" val="Title"/>
  <p:tag name="MH_ORDER" val="1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1112"/>
  <p:tag name="MH_LIBRARY" val="GRAPHIC"/>
  <p:tag name="MH_TYPE" val="Text"/>
  <p:tag name="MH_ORDER" val="2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1112"/>
  <p:tag name="MH_LIBRARY" val="GRAPHIC"/>
  <p:tag name="MH_TYPE" val="SubTitle"/>
  <p:tag name="MH_ORDER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0233"/>
  <p:tag name="MH_LIBRARY" val="GRAPHIC"/>
  <p:tag name="MH_TYPE" val="Other"/>
  <p:tag name="MH_ORDER" val="6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1112"/>
  <p:tag name="MH_LIBRARY" val="GRAPHIC"/>
  <p:tag name="MH_TYPE" val="Other"/>
  <p:tag name="MH_ORDER" val="1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1112"/>
  <p:tag name="MH_LIBRARY" val="GRAPHIC"/>
  <p:tag name="MH_TYPE" val="Text"/>
  <p:tag name="MH_ORDER" val="1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1112"/>
  <p:tag name="MH_LIBRARY" val="GRAPHIC"/>
  <p:tag name="MH_TYPE" val="SubTitle"/>
  <p:tag name="MH_ORDER" val="1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1112"/>
  <p:tag name="MH_LIBRARY" val="GRAPHIC"/>
  <p:tag name="MH_TYPE" val="Other"/>
  <p:tag name="MH_ORDER" val="2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1247"/>
  <p:tag name="MH_LIBRARY" val="GRAPHIC"/>
  <p:tag name="MH_TYPE" val="Other"/>
  <p:tag name="MH_ORDER" val="2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1247"/>
  <p:tag name="MH_LIBRARY" val="GRAPHIC"/>
  <p:tag name="MH_TYPE" val="Other"/>
  <p:tag name="MH_ORDER" val="3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1247"/>
  <p:tag name="MH_LIBRARY" val="GRAPHIC"/>
  <p:tag name="MH_TYPE" val="SubTitle"/>
  <p:tag name="MH_ORDER" val="1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1247"/>
  <p:tag name="MH_LIBRARY" val="GRAPHIC"/>
  <p:tag name="MH_TYPE" val="Other"/>
  <p:tag name="MH_ORDER" val="8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0233"/>
  <p:tag name="MH_LIBRARY" val="GRAPHIC"/>
  <p:tag name="MH_TYPE" val="SubTitle"/>
  <p:tag name="MH_ORDER" val="3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1247"/>
  <p:tag name="MH_LIBRARY" val="GRAPHIC"/>
  <p:tag name="MH_TYPE" val="Other"/>
  <p:tag name="MH_ORDER" val="9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1247"/>
  <p:tag name="MH_LIBRARY" val="GRAPHIC"/>
  <p:tag name="MH_TYPE" val="SubTitle"/>
  <p:tag name="MH_ORDER" val="2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1247"/>
  <p:tag name="MH_LIBRARY" val="GRAPHIC"/>
  <p:tag name="MH_TYPE" val="Other"/>
  <p:tag name="MH_ORDER" val="14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1247"/>
  <p:tag name="MH_LIBRARY" val="GRAPHIC"/>
  <p:tag name="MH_TYPE" val="Other"/>
  <p:tag name="MH_ORDER" val="15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1247"/>
  <p:tag name="MH_LIBRARY" val="GRAPHIC"/>
  <p:tag name="MH_TYPE" val="SubTitle"/>
  <p:tag name="MH_ORDER" val="3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1247"/>
  <p:tag name="MH_LIBRARY" val="GRAPHIC"/>
  <p:tag name="MH_TYPE" val="Text"/>
  <p:tag name="MH_ORDER" val="1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1247"/>
  <p:tag name="MH_LIBRARY" val="GRAPHIC"/>
  <p:tag name="MH_TYPE" val="Text"/>
  <p:tag name="MH_ORDER" val="2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1247"/>
  <p:tag name="MH_LIBRARY" val="GRAPHIC"/>
  <p:tag name="MH_TYPE" val="Text"/>
  <p:tag name="MH_ORDER" val="3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1247"/>
  <p:tag name="MH_LIBRARY" val="GRAPHIC"/>
  <p:tag name="MH_TYPE" val="Other"/>
  <p:tag name="MH_ORDER" val="13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1247"/>
  <p:tag name="MH_LIBRARY" val="GRAPHIC"/>
  <p:tag name="MH_TYPE" val="Other"/>
  <p:tag name="MH_ORDER" val="16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1247"/>
  <p:tag name="MH_LIBRARY" val="GRAPHIC"/>
  <p:tag name="MH_TYPE" val="Other"/>
  <p:tag name="MH_ORDER" val="17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1247"/>
  <p:tag name="MH_LIBRARY" val="GRAPHIC"/>
  <p:tag name="MH_TYPE" val="Other"/>
  <p:tag name="MH_ORDER" val="18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1247"/>
  <p:tag name="MH_LIBRARY" val="GRAPHIC"/>
  <p:tag name="MH_TYPE" val="Other"/>
  <p:tag name="MH_ORDER" val="7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1247"/>
  <p:tag name="MH_LIBRARY" val="GRAPHIC"/>
  <p:tag name="MH_TYPE" val="Other"/>
  <p:tag name="MH_ORDER" val="10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1247"/>
  <p:tag name="MH_LIBRARY" val="GRAPHIC"/>
  <p:tag name="MH_TYPE" val="Other"/>
  <p:tag name="MH_ORDER" val="11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1247"/>
  <p:tag name="MH_LIBRARY" val="GRAPHIC"/>
  <p:tag name="MH_TYPE" val="Other"/>
  <p:tag name="MH_ORDER" val="12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1247"/>
  <p:tag name="MH_LIBRARY" val="GRAPHIC"/>
  <p:tag name="MH_TYPE" val="Other"/>
  <p:tag name="MH_ORDER" val="1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1247"/>
  <p:tag name="MH_LIBRARY" val="GRAPHIC"/>
  <p:tag name="MH_TYPE" val="Other"/>
  <p:tag name="MH_ORDER" val="4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1247"/>
  <p:tag name="MH_LIBRARY" val="GRAPHIC"/>
  <p:tag name="MH_TYPE" val="Other"/>
  <p:tag name="MH_ORDER" val="5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1247"/>
  <p:tag name="MH_LIBRARY" val="GRAPHIC"/>
  <p:tag name="MH_TYPE" val="Other"/>
  <p:tag name="MH_ORDER" val="6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1310"/>
  <p:tag name="MH_LIBRARY" val="GRAPHIC"/>
  <p:tag name="MH_TYPE" val="Other"/>
  <p:tag name="MH_ORDER" val="1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1310"/>
  <p:tag name="MH_LIBRARY" val="GRAPHIC"/>
  <p:tag name="MH_TYPE" val="Other"/>
  <p:tag name="MH_ORDER" val="2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1310"/>
  <p:tag name="MH_LIBRARY" val="GRAPHIC"/>
  <p:tag name="MH_TYPE" val="Other"/>
  <p:tag name="MH_ORDER" val="3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1310"/>
  <p:tag name="MH_LIBRARY" val="GRAPHIC"/>
  <p:tag name="MH_TYPE" val="Other"/>
  <p:tag name="MH_ORDER" val="4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1310"/>
  <p:tag name="MH_LIBRARY" val="GRAPHIC"/>
  <p:tag name="MH_TYPE" val="Other"/>
  <p:tag name="MH_ORDER" val="6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1310"/>
  <p:tag name="MH_LIBRARY" val="GRAPHIC"/>
  <p:tag name="MH_TYPE" val="Other"/>
  <p:tag name="MH_ORDER" val="7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1310"/>
  <p:tag name="MH_LIBRARY" val="GRAPHIC"/>
  <p:tag name="MH_TYPE" val="Other"/>
  <p:tag name="MH_ORDER" val="8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1310"/>
  <p:tag name="MH_LIBRARY" val="GRAPHIC"/>
  <p:tag name="MH_TYPE" val="Other"/>
  <p:tag name="MH_ORDER" val="9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1310"/>
  <p:tag name="MH_LIBRARY" val="GRAPHIC"/>
  <p:tag name="MH_TYPE" val="Other"/>
  <p:tag name="MH_ORDER" val="10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1310"/>
  <p:tag name="MH_LIBRARY" val="GRAPHIC"/>
  <p:tag name="MH_TYPE" val="Other"/>
  <p:tag name="MH_ORDER" val="11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1310"/>
  <p:tag name="MH_LIBRARY" val="GRAPHIC"/>
  <p:tag name="MH_TYPE" val="Other"/>
  <p:tag name="MH_ORDER" val="12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1310"/>
  <p:tag name="MH_LIBRARY" val="GRAPHIC"/>
  <p:tag name="MH_TYPE" val="Other"/>
  <p:tag name="MH_ORDER" val="13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1310"/>
  <p:tag name="MH_LIBRARY" val="GRAPHIC"/>
  <p:tag name="MH_TYPE" val="Other"/>
  <p:tag name="MH_ORDER" val="14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1310"/>
  <p:tag name="MH_LIBRARY" val="GRAPHIC"/>
  <p:tag name="MH_TYPE" val="Other"/>
  <p:tag name="MH_ORDER" val="15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1310"/>
  <p:tag name="MH_LIBRARY" val="GRAPHIC"/>
  <p:tag name="MH_TYPE" val="Text"/>
  <p:tag name="MH_ORDER" val="1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1310"/>
  <p:tag name="MH_LIBRARY" val="GRAPHIC"/>
  <p:tag name="MH_TYPE" val="Text"/>
  <p:tag name="MH_ORDER" val="3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1310"/>
  <p:tag name="MH_LIBRARY" val="GRAPHIC"/>
  <p:tag name="MH_TYPE" val="Text"/>
  <p:tag name="MH_ORDER" val="5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1310"/>
  <p:tag name="MH_LIBRARY" val="GRAPHIC"/>
  <p:tag name="MH_TYPE" val="Text"/>
  <p:tag name="MH_ORDER" val="2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1310"/>
  <p:tag name="MH_LIBRARY" val="GRAPHIC"/>
  <p:tag name="MH_TYPE" val="Text"/>
  <p:tag name="MH_ORDER" val="4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1310"/>
  <p:tag name="MH_LIBRARY" val="GRAPHIC"/>
  <p:tag name="MH_TYPE" val="Text"/>
  <p:tag name="MH_ORDER" val="6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1310"/>
  <p:tag name="MH_LIBRARY" val="GRAPHIC"/>
  <p:tag name="MH_TYPE" val="SubTitle"/>
  <p:tag name="MH_ORDER" val="2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1310"/>
  <p:tag name="MH_LIBRARY" val="GRAPHIC"/>
  <p:tag name="MH_TYPE" val="Other"/>
  <p:tag name="MH_ORDER" val="16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1310"/>
  <p:tag name="MH_LIBRARY" val="GRAPHIC"/>
  <p:tag name="MH_TYPE" val="Title"/>
  <p:tag name="MH_ORDER" val="1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1310"/>
  <p:tag name="MH_LIBRARY" val="GRAPHIC"/>
  <p:tag name="MH_TYPE" val="SubTitle"/>
  <p:tag name="MH_ORDER" val="1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1310"/>
  <p:tag name="MH_LIBRARY" val="GRAPHIC"/>
  <p:tag name="MH_TYPE" val="Other"/>
  <p:tag name="MH_ORDER" val="5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1322"/>
  <p:tag name="MH_LIBRARY" val="GRAPHIC"/>
  <p:tag name="MH_TYPE" val="SubTitle"/>
  <p:tag name="MH_ORDER" val="2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1322"/>
  <p:tag name="MH_LIBRARY" val="GRAPHIC"/>
  <p:tag name="MH_TYPE" val="SubTitle"/>
  <p:tag name="MH_ORDER" val="1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1322"/>
  <p:tag name="MH_LIBRARY" val="GRAPHIC"/>
  <p:tag name="MH_TYPE" val="SubTitle"/>
  <p:tag name="MH_ORDER" val="3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1322"/>
  <p:tag name="MH_LIBRARY" val="GRAPHIC"/>
  <p:tag name="MH_TYPE" val="Other"/>
  <p:tag name="MH_ORDER" val="1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1322"/>
  <p:tag name="MH_LIBRARY" val="GRAPHIC"/>
  <p:tag name="MH_TYPE" val="Other"/>
  <p:tag name="MH_ORDER" val="2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1322"/>
  <p:tag name="MH_LIBRARY" val="GRAPHIC"/>
  <p:tag name="MH_TYPE" val="Other"/>
  <p:tag name="MH_ORDER" val="3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1322"/>
  <p:tag name="MH_LIBRARY" val="GRAPHIC"/>
  <p:tag name="MH_TYPE" val="Text"/>
  <p:tag name="MH_ORDER" val="1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1322"/>
  <p:tag name="MH_LIBRARY" val="GRAPHIC"/>
  <p:tag name="MH_TYPE" val="Text"/>
  <p:tag name="MH_ORDER" val="2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1322"/>
  <p:tag name="MH_LIBRARY" val="GRAPHIC"/>
  <p:tag name="MH_TYPE" val="Text"/>
  <p:tag name="MH_ORDER" val="3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1100619"/>
  <p:tag name="MH_LIBRARY" val="GRAPHIC"/>
  <p:tag name="MH_TYPE" val="Other"/>
  <p:tag name="MH_ORDER" val="1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1100619"/>
  <p:tag name="MH_LIBRARY" val="GRAPHIC"/>
  <p:tag name="MH_TYPE" val="Other"/>
  <p:tag name="MH_ORDER" val="2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1100619"/>
  <p:tag name="MH_LIBRARY" val="GRAPHIC"/>
  <p:tag name="MH_TYPE" val="Other"/>
  <p:tag name="MH_ORDER" val="3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1100619"/>
  <p:tag name="MH_LIBRARY" val="GRAPHIC"/>
  <p:tag name="MH_TYPE" val="Other"/>
  <p:tag name="MH_ORDER" val="4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1100619"/>
  <p:tag name="MH_LIBRARY" val="GRAPHIC"/>
  <p:tag name="MH_TYPE" val="Other"/>
  <p:tag name="MH_ORDER" val="5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1100619"/>
  <p:tag name="MH_LIBRARY" val="GRAPHIC"/>
  <p:tag name="MH_TYPE" val="Other"/>
  <p:tag name="MH_ORDER" val="6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1100619"/>
  <p:tag name="MH_LIBRARY" val="GRAPHIC"/>
  <p:tag name="MH_TYPE" val="SubTitle"/>
  <p:tag name="MH_ORDER" val="2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1100619"/>
  <p:tag name="MH_LIBRARY" val="GRAPHIC"/>
  <p:tag name="MH_TYPE" val="SubTitle"/>
  <p:tag name="MH_ORDER" val="3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1100619"/>
  <p:tag name="MH_LIBRARY" val="GRAPHIC"/>
  <p:tag name="MH_TYPE" val="SubTitle"/>
  <p:tag name="MH_ORDER" val="4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1100619"/>
  <p:tag name="MH_LIBRARY" val="GRAPHIC"/>
  <p:tag name="MH_TYPE" val="SubTitle"/>
  <p:tag name="MH_ORDER" val="1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1100619"/>
  <p:tag name="MH_LIBRARY" val="GRAPHIC"/>
  <p:tag name="MH_TYPE" val="SubTitle"/>
  <p:tag name="MH_ORDER" val="5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1100741"/>
  <p:tag name="MH_LIBRARY" val="GRAPHIC"/>
  <p:tag name="MH_TYPE" val="Other"/>
  <p:tag name="MH_ORDER" val="31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1100741"/>
  <p:tag name="MH_LIBRARY" val="GRAPHIC"/>
  <p:tag name="MH_TYPE" val="Other"/>
  <p:tag name="MH_ORDER" val="1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1100741"/>
  <p:tag name="MH_LIBRARY" val="GRAPHIC"/>
  <p:tag name="MH_TYPE" val="Other"/>
  <p:tag name="MH_ORDER" val="2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1100741"/>
  <p:tag name="MH_LIBRARY" val="GRAPHIC"/>
  <p:tag name="MH_TYPE" val="Other"/>
  <p:tag name="MH_ORDER" val="3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1100741"/>
  <p:tag name="MH_LIBRARY" val="GRAPHIC"/>
  <p:tag name="MH_TYPE" val="Other"/>
  <p:tag name="MH_ORDER" val="4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1100741"/>
  <p:tag name="MH_LIBRARY" val="GRAPHIC"/>
  <p:tag name="MH_TYPE" val="SubTitle"/>
  <p:tag name="MH_ORDER" val="1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1100741"/>
  <p:tag name="MH_LIBRARY" val="GRAPHIC"/>
  <p:tag name="MH_TYPE" val="SubTitle"/>
  <p:tag name="MH_ORDER" val="2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1100741"/>
  <p:tag name="MH_LIBRARY" val="GRAPHIC"/>
  <p:tag name="MH_TYPE" val="SubTitle"/>
  <p:tag name="MH_ORDER" val="3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1100741"/>
  <p:tag name="MH_LIBRARY" val="GRAPHIC"/>
  <p:tag name="MH_TYPE" val="SubTitle"/>
  <p:tag name="MH_ORDER" val="4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1100741"/>
  <p:tag name="MH_LIBRARY" val="GRAPHIC"/>
  <p:tag name="MH_TYPE" val="Other"/>
  <p:tag name="MH_ORDER" val="5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1100741"/>
  <p:tag name="MH_LIBRARY" val="GRAPHIC"/>
  <p:tag name="MH_TYPE" val="Other"/>
  <p:tag name="MH_ORDER" val="6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1100741"/>
  <p:tag name="MH_LIBRARY" val="GRAPHIC"/>
  <p:tag name="MH_TYPE" val="Other"/>
  <p:tag name="MH_ORDER" val="7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1100741"/>
  <p:tag name="MH_LIBRARY" val="GRAPHIC"/>
  <p:tag name="MH_TYPE" val="Other"/>
  <p:tag name="MH_ORDER" val="8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1100741"/>
  <p:tag name="MH_LIBRARY" val="GRAPHIC"/>
  <p:tag name="MH_TYPE" val="Other"/>
  <p:tag name="MH_ORDER" val="9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1100741"/>
  <p:tag name="MH_LIBRARY" val="GRAPHIC"/>
  <p:tag name="MH_TYPE" val="Other"/>
  <p:tag name="MH_ORDER" val="1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1100741"/>
  <p:tag name="MH_LIBRARY" val="GRAPHIC"/>
  <p:tag name="MH_TYPE" val="Other"/>
  <p:tag name="MH_ORDER" val="11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1100741"/>
  <p:tag name="MH_LIBRARY" val="GRAPHIC"/>
  <p:tag name="MH_TYPE" val="Other"/>
  <p:tag name="MH_ORDER" val="12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1100741"/>
  <p:tag name="MH_LIBRARY" val="GRAPHIC"/>
  <p:tag name="MH_TYPE" val="Other"/>
  <p:tag name="MH_ORDER" val="13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1100741"/>
  <p:tag name="MH_LIBRARY" val="GRAPHIC"/>
  <p:tag name="MH_TYPE" val="Other"/>
  <p:tag name="MH_ORDER" val="14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1100741"/>
  <p:tag name="MH_LIBRARY" val="GRAPHIC"/>
  <p:tag name="MH_TYPE" val="Other"/>
  <p:tag name="MH_ORDER" val="15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1100741"/>
  <p:tag name="MH_LIBRARY" val="GRAPHIC"/>
  <p:tag name="MH_TYPE" val="Other"/>
  <p:tag name="MH_ORDER" val="16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1100741"/>
  <p:tag name="MH_LIBRARY" val="GRAPHIC"/>
  <p:tag name="MH_TYPE" val="Other"/>
  <p:tag name="MH_ORDER" val="17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1100741"/>
  <p:tag name="MH_LIBRARY" val="GRAPHIC"/>
  <p:tag name="MH_TYPE" val="Other"/>
  <p:tag name="MH_ORDER" val="18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1100741"/>
  <p:tag name="MH_LIBRARY" val="GRAPHIC"/>
  <p:tag name="MH_TYPE" val="Other"/>
  <p:tag name="MH_ORDER" val="19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1100741"/>
  <p:tag name="MH_LIBRARY" val="GRAPHIC"/>
  <p:tag name="MH_TYPE" val="Other"/>
  <p:tag name="MH_ORDER" val="2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1100741"/>
  <p:tag name="MH_LIBRARY" val="GRAPHIC"/>
  <p:tag name="MH_TYPE" val="Other"/>
  <p:tag name="MH_ORDER" val="21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1100741"/>
  <p:tag name="MH_LIBRARY" val="GRAPHIC"/>
  <p:tag name="MH_TYPE" val="Other"/>
  <p:tag name="MH_ORDER" val="22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1100741"/>
  <p:tag name="MH_LIBRARY" val="GRAPHIC"/>
  <p:tag name="MH_TYPE" val="Other"/>
  <p:tag name="MH_ORDER" val="23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1100741"/>
  <p:tag name="MH_LIBRARY" val="GRAPHIC"/>
  <p:tag name="MH_TYPE" val="Other"/>
  <p:tag name="MH_ORDER" val="24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1100741"/>
  <p:tag name="MH_LIBRARY" val="GRAPHIC"/>
  <p:tag name="MH_TYPE" val="Other"/>
  <p:tag name="MH_ORDER" val="25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1100741"/>
  <p:tag name="MH_LIBRARY" val="GRAPHIC"/>
  <p:tag name="MH_TYPE" val="Other"/>
  <p:tag name="MH_ORDER" val="26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1100741"/>
  <p:tag name="MH_LIBRARY" val="GRAPHIC"/>
  <p:tag name="MH_TYPE" val="Other"/>
  <p:tag name="MH_ORDER" val="27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1100741"/>
  <p:tag name="MH_LIBRARY" val="GRAPHIC"/>
  <p:tag name="MH_TYPE" val="Other"/>
  <p:tag name="MH_ORDER" val="28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1100741"/>
  <p:tag name="MH_LIBRARY" val="GRAPHIC"/>
  <p:tag name="MH_TYPE" val="Other"/>
  <p:tag name="MH_ORDER" val="29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1100741"/>
  <p:tag name="MH_LIBRARY" val="GRAPHIC"/>
  <p:tag name="MH_TYPE" val="Other"/>
  <p:tag name="MH_ORDER" val="3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0248"/>
  <p:tag name="MH_LIBRARY" val="GRAPHIC"/>
  <p:tag name="MH_TYPE" val="Other"/>
  <p:tag name="MH_ORDER" val="1"/>
  <p:tag name="PA" val="v3.2.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0248"/>
  <p:tag name="MH_LIBRARY" val="GRAPHIC"/>
  <p:tag name="MH_TYPE" val="Other"/>
  <p:tag name="MH_ORDER" val="2"/>
  <p:tag name="PA" val="v3.2.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0248"/>
  <p:tag name="MH_LIBRARY" val="GRAPHIC"/>
  <p:tag name="MH_TYPE" val="Other"/>
  <p:tag name="MH_ORDER" val="3"/>
  <p:tag name="PA" val="v3.2.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0248"/>
  <p:tag name="MH_LIBRARY" val="GRAPHIC"/>
  <p:tag name="MH_TYPE" val="Other"/>
  <p:tag name="MH_ORDER" val="4"/>
  <p:tag name="PA" val="v3.2.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0248"/>
  <p:tag name="MH_LIBRARY" val="GRAPHIC"/>
  <p:tag name="MH_TYPE" val="Text"/>
  <p:tag name="MH_ORDER" val="1"/>
  <p:tag name="PA" val="v3.2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0248"/>
  <p:tag name="MH_LIBRARY" val="GRAPHIC"/>
  <p:tag name="MH_TYPE" val="Text"/>
  <p:tag name="MH_ORDER" val="2"/>
  <p:tag name="PA" val="v3.2.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0248"/>
  <p:tag name="MH_LIBRARY" val="GRAPHIC"/>
  <p:tag name="MH_TYPE" val="Text"/>
  <p:tag name="MH_ORDER" val="3"/>
  <p:tag name="PA" val="v3.2.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0248"/>
  <p:tag name="MH_LIBRARY" val="GRAPHIC"/>
  <p:tag name="MH_TYPE" val="Text"/>
  <p:tag name="MH_ORDER" val="4"/>
  <p:tag name="PA" val="v3.2.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0248"/>
  <p:tag name="MH_LIBRARY" val="GRAPHIC"/>
  <p:tag name="MH_TYPE" val="Other"/>
  <p:tag name="MH_ORDER" val="5"/>
  <p:tag name="PA" val="v3.2.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0248"/>
  <p:tag name="MH_LIBRARY" val="GRAPHIC"/>
  <p:tag name="MH_TYPE" val="Other"/>
  <p:tag name="MH_ORDER" val="6"/>
  <p:tag name="PA" val="v3.2.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0248"/>
  <p:tag name="MH_LIBRARY" val="GRAPHIC"/>
  <p:tag name="MH_TYPE" val="Other"/>
  <p:tag name="MH_ORDER" val="7"/>
  <p:tag name="PA" val="v3.2.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0248"/>
  <p:tag name="MH_LIBRARY" val="GRAPHIC"/>
  <p:tag name="MH_TYPE" val="Other"/>
  <p:tag name="MH_ORDER" val="8"/>
  <p:tag name="PA" val="v3.2.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0248"/>
  <p:tag name="MH_LIBRARY" val="GRAPHIC"/>
  <p:tag name="MH_TYPE" val="SubTitle"/>
  <p:tag name="MH_ORDER" val="1"/>
  <p:tag name="PA" val="v3.2.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0248"/>
  <p:tag name="MH_LIBRARY" val="GRAPHIC"/>
  <p:tag name="MH_TYPE" val="SubTitle"/>
  <p:tag name="MH_ORDER" val="2"/>
  <p:tag name="PA" val="v3.2.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0248"/>
  <p:tag name="MH_LIBRARY" val="GRAPHIC"/>
  <p:tag name="MH_TYPE" val="SubTitle"/>
  <p:tag name="MH_ORDER" val="3"/>
  <p:tag name="PA" val="v3.2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0248"/>
  <p:tag name="MH_LIBRARY" val="GRAPHIC"/>
  <p:tag name="MH_TYPE" val="SubTitle"/>
  <p:tag name="MH_ORDER" val="4"/>
  <p:tag name="PA" val="v3.2.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9144215"/>
  <p:tag name="MH_LIBRARY" val="GRAPHIC"/>
  <p:tag name="MH_TYPE" val="Picture"/>
  <p:tag name="MH_ORDER" val="2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9144215"/>
  <p:tag name="MH_LIBRARY" val="GRAPHIC"/>
  <p:tag name="MH_TYPE" val="Other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9144215"/>
  <p:tag name="MH_LIBRARY" val="GRAPHIC"/>
  <p:tag name="MH_TYPE" val="SubTitle"/>
  <p:tag name="MH_ORDER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9144215"/>
  <p:tag name="MH_LIBRARY" val="GRAPHIC"/>
  <p:tag name="MH_TYPE" val="Picture"/>
  <p:tag name="MH_ORDER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0429"/>
  <p:tag name="MH_LIBRARY" val="GRAPHIC"/>
  <p:tag name="MH_TYPE" val="Other"/>
  <p:tag name="MH_ORDER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0429"/>
  <p:tag name="MH_LIBRARY" val="GRAPHIC"/>
  <p:tag name="MH_TYPE" val="Other"/>
  <p:tag name="MH_ORDER" val="4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0429"/>
  <p:tag name="MH_LIBRARY" val="GRAPHIC"/>
  <p:tag name="MH_TYPE" val="Other"/>
  <p:tag name="MH_ORDER" val="5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0429"/>
  <p:tag name="MH_LIBRARY" val="GRAPHIC"/>
  <p:tag name="MH_TYPE" val="Other"/>
  <p:tag name="MH_ORDER" val="6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0429"/>
  <p:tag name="MH_LIBRARY" val="GRAPHIC"/>
  <p:tag name="MH_TYPE" val="Other"/>
  <p:tag name="MH_ORDER" val="7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0429"/>
  <p:tag name="MH_LIBRARY" val="GRAPHIC"/>
  <p:tag name="MH_TYPE" val="Other"/>
  <p:tag name="MH_ORDER" val="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0429"/>
  <p:tag name="MH_LIBRARY" val="GRAPHIC"/>
  <p:tag name="MH_TYPE" val="Other"/>
  <p:tag name="MH_ORDER" val="9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0429"/>
  <p:tag name="MH_LIBRARY" val="GRAPHIC"/>
  <p:tag name="MH_TYPE" val="Other"/>
  <p:tag name="MH_ORDER" val="1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0429"/>
  <p:tag name="MH_LIBRARY" val="GRAPHIC"/>
  <p:tag name="MH_TYPE" val="Other"/>
  <p:tag name="MH_ORDER" val="1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0429"/>
  <p:tag name="MH_LIBRARY" val="GRAPHIC"/>
  <p:tag name="MH_TYPE" val="Other"/>
  <p:tag name="MH_ORDER" val="12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0429"/>
  <p:tag name="MH_LIBRARY" val="GRAPHIC"/>
  <p:tag name="MH_TYPE" val="Other"/>
  <p:tag name="MH_ORDER" val="13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0429"/>
  <p:tag name="MH_LIBRARY" val="GRAPHIC"/>
  <p:tag name="MH_TYPE" val="Other"/>
  <p:tag name="MH_ORDER" val="14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0429"/>
  <p:tag name="MH_LIBRARY" val="GRAPHIC"/>
  <p:tag name="MH_TYPE" val="Other"/>
  <p:tag name="MH_ORDER" val="15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0429"/>
  <p:tag name="MH_LIBRARY" val="GRAPHIC"/>
  <p:tag name="MH_TYPE" val="Other"/>
  <p:tag name="MH_ORDER" val="16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0429"/>
  <p:tag name="MH_LIBRARY" val="GRAPHIC"/>
  <p:tag name="MH_TYPE" val="Picture"/>
  <p:tag name="MH_ORDER" val="2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0429"/>
  <p:tag name="MH_LIBRARY" val="GRAPHIC"/>
  <p:tag name="MH_TYPE" val="Picture"/>
  <p:tag name="MH_ORDER" val="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0429"/>
  <p:tag name="MH_LIBRARY" val="GRAPHIC"/>
  <p:tag name="MH_TYPE" val="Picture"/>
  <p:tag name="MH_ORDER" val="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0629"/>
  <p:tag name="MH_LIBRARY" val="GRAPHIC"/>
  <p:tag name="MH_TYPE" val="Other"/>
  <p:tag name="MH_ORDER" val="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0629"/>
  <p:tag name="MH_LIBRARY" val="GRAPHIC"/>
  <p:tag name="MH_TYPE" val="SubTitle"/>
  <p:tag name="MH_ORDER" val="3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0629"/>
  <p:tag name="MH_LIBRARY" val="GRAPHIC"/>
  <p:tag name="MH_TYPE" val="SubTitle"/>
  <p:tag name="MH_ORDER" val="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0629"/>
  <p:tag name="MH_LIBRARY" val="GRAPHIC"/>
  <p:tag name="MH_TYPE" val="Other"/>
  <p:tag name="MH_ORDER" val="2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0629"/>
  <p:tag name="MH_LIBRARY" val="GRAPHIC"/>
  <p:tag name="MH_TYPE" val="Other"/>
  <p:tag name="MH_ORDER" val="3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0629"/>
  <p:tag name="MH_LIBRARY" val="GRAPHIC"/>
  <p:tag name="MH_TYPE" val="SubTitle"/>
  <p:tag name="MH_ORDER" val="4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0629"/>
  <p:tag name="MH_LIBRARY" val="GRAPHIC"/>
  <p:tag name="MH_TYPE" val="Other"/>
  <p:tag name="MH_ORDER" val="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0629"/>
  <p:tag name="MH_LIBRARY" val="GRAPHIC"/>
  <p:tag name="MH_TYPE" val="SubTitle"/>
  <p:tag name="MH_ORDER" val="2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0802"/>
  <p:tag name="MH_LIBRARY" val="GRAPHIC"/>
  <p:tag name="MH_TYPE" val="Other"/>
  <p:tag name="MH_ORDER" val="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0802"/>
  <p:tag name="MH_LIBRARY" val="GRAPHIC"/>
  <p:tag name="MH_TYPE" val="SubTitle"/>
  <p:tag name="MH_ORDER" val="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0802"/>
  <p:tag name="MH_LIBRARY" val="GRAPHIC"/>
  <p:tag name="MH_TYPE" val="Other"/>
  <p:tag name="MH_ORDER" val="2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0802"/>
  <p:tag name="MH_LIBRARY" val="GRAPHIC"/>
  <p:tag name="MH_TYPE" val="SubTitle"/>
  <p:tag name="MH_ORDER" val="2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0802"/>
  <p:tag name="MH_LIBRARY" val="GRAPHIC"/>
  <p:tag name="MH_TYPE" val="Other"/>
  <p:tag name="MH_ORDER" val="3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0802"/>
  <p:tag name="MH_LIBRARY" val="GRAPHIC"/>
  <p:tag name="MH_TYPE" val="SubTitle"/>
  <p:tag name="MH_ORDER" val="3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0150802"/>
  <p:tag name="MH_LIBRARY" val="GRAPHIC"/>
  <p:tag name="MH_TYPE" val="Other"/>
  <p:tag name="MH_ORDER" val="4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CF8404"/>
      </a:accent1>
      <a:accent2>
        <a:srgbClr val="FAAA21"/>
      </a:accent2>
      <a:accent3>
        <a:srgbClr val="8A5903"/>
      </a:accent3>
      <a:accent4>
        <a:srgbClr val="9B6303"/>
      </a:accent4>
      <a:accent5>
        <a:srgbClr val="CF8404"/>
      </a:accent5>
      <a:accent6>
        <a:srgbClr val="684202"/>
      </a:accent6>
      <a:hlink>
        <a:srgbClr val="CF8404"/>
      </a:hlink>
      <a:folHlink>
        <a:srgbClr val="BFBFBF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CF8404"/>
    </a:accent1>
    <a:accent2>
      <a:srgbClr val="FAAA21"/>
    </a:accent2>
    <a:accent3>
      <a:srgbClr val="8A5903"/>
    </a:accent3>
    <a:accent4>
      <a:srgbClr val="9B6303"/>
    </a:accent4>
    <a:accent5>
      <a:srgbClr val="CF8404"/>
    </a:accent5>
    <a:accent6>
      <a:srgbClr val="684202"/>
    </a:accent6>
    <a:hlink>
      <a:srgbClr val="CF8404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CF8404"/>
    </a:accent1>
    <a:accent2>
      <a:srgbClr val="FAAA21"/>
    </a:accent2>
    <a:accent3>
      <a:srgbClr val="8A5903"/>
    </a:accent3>
    <a:accent4>
      <a:srgbClr val="9B6303"/>
    </a:accent4>
    <a:accent5>
      <a:srgbClr val="CF8404"/>
    </a:accent5>
    <a:accent6>
      <a:srgbClr val="684202"/>
    </a:accent6>
    <a:hlink>
      <a:srgbClr val="CF8404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CF8404"/>
    </a:accent1>
    <a:accent2>
      <a:srgbClr val="FAAA21"/>
    </a:accent2>
    <a:accent3>
      <a:srgbClr val="8A5903"/>
    </a:accent3>
    <a:accent4>
      <a:srgbClr val="9B6303"/>
    </a:accent4>
    <a:accent5>
      <a:srgbClr val="CF8404"/>
    </a:accent5>
    <a:accent6>
      <a:srgbClr val="684202"/>
    </a:accent6>
    <a:hlink>
      <a:srgbClr val="CF8404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CF8404"/>
    </a:accent1>
    <a:accent2>
      <a:srgbClr val="FAAA21"/>
    </a:accent2>
    <a:accent3>
      <a:srgbClr val="8A5903"/>
    </a:accent3>
    <a:accent4>
      <a:srgbClr val="9B6303"/>
    </a:accent4>
    <a:accent5>
      <a:srgbClr val="CF8404"/>
    </a:accent5>
    <a:accent6>
      <a:srgbClr val="684202"/>
    </a:accent6>
    <a:hlink>
      <a:srgbClr val="CF8404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542</TotalTime>
  <Words>2277</Words>
  <Application>Microsoft Office PowerPoint</Application>
  <PresentationFormat>全屏显示(16:9)</PresentationFormat>
  <Paragraphs>255</Paragraphs>
  <Slides>27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27</vt:i4>
      </vt:variant>
    </vt:vector>
  </HeadingPairs>
  <TitlesOfParts>
    <vt:vector size="47" baseType="lpstr">
      <vt:lpstr>Arial Unicode MS</vt:lpstr>
      <vt:lpstr>Meiryo</vt:lpstr>
      <vt:lpstr>等线</vt:lpstr>
      <vt:lpstr>等线 Light</vt:lpstr>
      <vt:lpstr>思源黑体 CN Light</vt:lpstr>
      <vt:lpstr>宋体</vt:lpstr>
      <vt:lpstr>微软雅黑</vt:lpstr>
      <vt:lpstr>文泉驿微米黑</vt:lpstr>
      <vt:lpstr>造字工房悦黑演示版常规体</vt:lpstr>
      <vt:lpstr>Agency FB</vt:lpstr>
      <vt:lpstr>Arial</vt:lpstr>
      <vt:lpstr>Arial Narrow</vt:lpstr>
      <vt:lpstr>Arial Rounded MT Bold</vt:lpstr>
      <vt:lpstr>Calibri</vt:lpstr>
      <vt:lpstr>Calibri Light</vt:lpstr>
      <vt:lpstr>Impact</vt:lpstr>
      <vt:lpstr>Times New Roman</vt:lpstr>
      <vt:lpstr>Office 主题​​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水彩向日花开ppt</dc:title>
  <dc:creator>lenovo</dc:creator>
  <cp:lastModifiedBy>Administrator</cp:lastModifiedBy>
  <cp:revision>514</cp:revision>
  <dcterms:created xsi:type="dcterms:W3CDTF">2017-07-20T03:12:34Z</dcterms:created>
  <dcterms:modified xsi:type="dcterms:W3CDTF">2018-06-02T02:11:59Z</dcterms:modified>
</cp:coreProperties>
</file>