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9"/>
  </p:notesMasterIdLst>
  <p:sldIdLst>
    <p:sldId id="257" r:id="rId3"/>
    <p:sldId id="258" r:id="rId4"/>
    <p:sldId id="260" r:id="rId5"/>
    <p:sldId id="261" r:id="rId6"/>
    <p:sldId id="268" r:id="rId7"/>
    <p:sldId id="266" r:id="rId8"/>
    <p:sldId id="267" r:id="rId9"/>
    <p:sldId id="262" r:id="rId10"/>
    <p:sldId id="270" r:id="rId11"/>
    <p:sldId id="271" r:id="rId12"/>
    <p:sldId id="272" r:id="rId13"/>
    <p:sldId id="274" r:id="rId14"/>
    <p:sldId id="273" r:id="rId15"/>
    <p:sldId id="275" r:id="rId16"/>
    <p:sldId id="263" r:id="rId17"/>
    <p:sldId id="276" r:id="rId18"/>
    <p:sldId id="269" r:id="rId19"/>
    <p:sldId id="278" r:id="rId20"/>
    <p:sldId id="277" r:id="rId21"/>
    <p:sldId id="279" r:id="rId22"/>
    <p:sldId id="280" r:id="rId23"/>
    <p:sldId id="264" r:id="rId24"/>
    <p:sldId id="281" r:id="rId25"/>
    <p:sldId id="282" r:id="rId26"/>
    <p:sldId id="283" r:id="rId27"/>
    <p:sldId id="284" r:id="rId28"/>
    <p:sldId id="285" r:id="rId29"/>
    <p:sldId id="286" r:id="rId30"/>
    <p:sldId id="265" r:id="rId31"/>
    <p:sldId id="287" r:id="rId32"/>
    <p:sldId id="288" r:id="rId33"/>
    <p:sldId id="289" r:id="rId34"/>
    <p:sldId id="290" r:id="rId35"/>
    <p:sldId id="291" r:id="rId36"/>
    <p:sldId id="293" r:id="rId37"/>
    <p:sldId id="294" r:id="rId3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402" y="96"/>
      </p:cViewPr>
      <p:guideLst>
        <p:guide orient="horz" pos="1620"/>
        <p:guide pos="2880"/>
      </p:guideLst>
    </p:cSldViewPr>
  </p:slideViewPr>
  <p:notesTextViewPr>
    <p:cViewPr>
      <p:scale>
        <a:sx n="100" d="100"/>
        <a:sy n="100" d="100"/>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3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4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title>
      <c:tx>
        <c:rich>
          <a:bodyPr/>
          <a:lstStyle/>
          <a:p>
            <a:pPr>
              <a:defRPr/>
            </a:pPr>
            <a:r>
              <a:rPr lang="zh-CN"/>
              <a:t>添加文本信息</a:t>
            </a:r>
          </a:p>
        </c:rich>
      </c:tx>
      <c:layout/>
      <c:overlay val="0"/>
    </c:title>
    <c:autoTitleDeleted val="0"/>
    <c:plotArea>
      <c:layout/>
      <c:barChart>
        <c:barDir val="col"/>
        <c:grouping val="clustered"/>
        <c:varyColors val="0"/>
        <c:ser>
          <c:idx val="0"/>
          <c:order val="0"/>
          <c:tx>
            <c:strRef>
              <c:f>Sheet1!$B$1</c:f>
              <c:strCache>
                <c:ptCount val="1"/>
                <c:pt idx="0">
                  <c:v>系列 1</c:v>
                </c:pt>
              </c:strCache>
            </c:strRef>
          </c:tx>
          <c:spPr>
            <a:solidFill>
              <a:srgbClr val="C00000"/>
            </a:solidFill>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0173-4C8E-9166-7E5EB5F6CD32}"/>
            </c:ext>
          </c:extLst>
        </c:ser>
        <c:dLbls>
          <c:showLegendKey val="0"/>
          <c:showVal val="0"/>
          <c:showCatName val="0"/>
          <c:showSerName val="0"/>
          <c:showPercent val="0"/>
          <c:showBubbleSize val="0"/>
        </c:dLbls>
        <c:gapWidth val="150"/>
        <c:axId val="685362880"/>
        <c:axId val="685363440"/>
      </c:barChart>
      <c:catAx>
        <c:axId val="685362880"/>
        <c:scaling>
          <c:orientation val="minMax"/>
        </c:scaling>
        <c:delete val="0"/>
        <c:axPos val="b"/>
        <c:numFmt formatCode="General" sourceLinked="0"/>
        <c:majorTickMark val="out"/>
        <c:minorTickMark val="none"/>
        <c:tickLblPos val="nextTo"/>
        <c:crossAx val="685363440"/>
        <c:crosses val="autoZero"/>
        <c:auto val="1"/>
        <c:lblAlgn val="ctr"/>
        <c:lblOffset val="100"/>
        <c:noMultiLvlLbl val="0"/>
      </c:catAx>
      <c:valAx>
        <c:axId val="685363440"/>
        <c:scaling>
          <c:orientation val="minMax"/>
        </c:scaling>
        <c:delete val="0"/>
        <c:axPos val="l"/>
        <c:majorGridlines/>
        <c:numFmt formatCode="General" sourceLinked="1"/>
        <c:majorTickMark val="out"/>
        <c:minorTickMark val="none"/>
        <c:tickLblPos val="nextTo"/>
        <c:crossAx val="685362880"/>
        <c:crosses val="autoZero"/>
        <c:crossBetween val="between"/>
      </c:valAx>
    </c:plotArea>
    <c:plotVisOnly val="1"/>
    <c:dispBlanksAs val="gap"/>
    <c:showDLblsOverMax val="0"/>
  </c:chart>
  <c:txPr>
    <a:bodyPr/>
    <a:lstStyle/>
    <a:p>
      <a:pPr>
        <a:defRPr sz="1800">
          <a:latin typeface="微软雅黑" panose="020B0503020204020204" pitchFamily="34" charset="-122"/>
          <a:ea typeface="微软雅黑" panose="020B0503020204020204" pitchFamily="34" charset="-122"/>
          <a:sym typeface="微软雅黑" panose="020B0503020204020204" pitchFamily="34" charset="-122"/>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C00000"/>
              </a:solidFill>
              <a:ln w="19050">
                <a:solidFill>
                  <a:schemeClr val="lt1"/>
                </a:solidFill>
              </a:ln>
              <a:effectLst/>
            </c:spPr>
            <c:extLst xmlns:c16r2="http://schemas.microsoft.com/office/drawing/2015/06/chart">
              <c:ext xmlns:c16="http://schemas.microsoft.com/office/drawing/2014/chart" uri="{C3380CC4-5D6E-409C-BE32-E72D297353CC}">
                <c16:uniqueId val="{00000001-81CF-4F11-B64E-CA4DCE078066}"/>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81CF-4F11-B64E-CA4DCE078066}"/>
              </c:ext>
            </c:extLst>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extLst xmlns:c16r2="http://schemas.microsoft.com/office/drawing/2015/06/chart">
            <c:ext xmlns:c16="http://schemas.microsoft.com/office/drawing/2014/chart" uri="{C3380CC4-5D6E-409C-BE32-E72D297353CC}">
              <c16:uniqueId val="{00000004-81CF-4F11-B64E-CA4DCE078066}"/>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latin typeface="微软雅黑" panose="020B0503020204020204" pitchFamily="34" charset="-122"/>
          <a:ea typeface="微软雅黑" panose="020B0503020204020204" pitchFamily="34" charset="-122"/>
          <a:sym typeface="微软雅黑" panose="020B0503020204020204" pitchFamily="34" charset="-122"/>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bubble3D val="0"/>
            <c:spPr>
              <a:solidFill>
                <a:srgbClr val="C00000"/>
              </a:solidFill>
              <a:ln w="19050">
                <a:solidFill>
                  <a:schemeClr val="lt1"/>
                </a:solidFill>
              </a:ln>
              <a:effectLst/>
            </c:spPr>
            <c:extLst xmlns:c16r2="http://schemas.microsoft.com/office/drawing/2015/06/chart">
              <c:ext xmlns:c16="http://schemas.microsoft.com/office/drawing/2014/chart" uri="{C3380CC4-5D6E-409C-BE32-E72D297353CC}">
                <c16:uniqueId val="{00000001-55C2-4A5E-971F-560F6945A111}"/>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55C2-4A5E-971F-560F6945A111}"/>
              </c:ext>
            </c:extLst>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extLst xmlns:c16r2="http://schemas.microsoft.com/office/drawing/2015/06/chart">
            <c:ext xmlns:c16="http://schemas.microsoft.com/office/drawing/2014/chart" uri="{C3380CC4-5D6E-409C-BE32-E72D297353CC}">
              <c16:uniqueId val="{00000004-55C2-4A5E-971F-560F6945A111}"/>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latin typeface="微软雅黑" panose="020B0503020204020204" pitchFamily="34" charset="-122"/>
          <a:ea typeface="微软雅黑" panose="020B0503020204020204" pitchFamily="34" charset="-122"/>
          <a:sym typeface="微软雅黑" panose="020B0503020204020204" pitchFamily="34" charset="-122"/>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dPt>
            <c:idx val="0"/>
            <c:bubble3D val="0"/>
            <c:spPr>
              <a:solidFill>
                <a:srgbClr val="C00000"/>
              </a:solidFill>
              <a:ln w="19050">
                <a:solidFill>
                  <a:schemeClr val="lt1"/>
                </a:solidFill>
              </a:ln>
              <a:effectLst/>
            </c:spPr>
            <c:extLst xmlns:c16r2="http://schemas.microsoft.com/office/drawing/2015/06/chart">
              <c:ext xmlns:c16="http://schemas.microsoft.com/office/drawing/2014/chart" uri="{C3380CC4-5D6E-409C-BE32-E72D297353CC}">
                <c16:uniqueId val="{00000001-7731-4234-B4D4-90511C1AE5A4}"/>
              </c:ext>
            </c:extLst>
          </c:dPt>
          <c:dPt>
            <c:idx val="1"/>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7731-4234-B4D4-90511C1AE5A4}"/>
              </c:ext>
            </c:extLst>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extLst xmlns:c16r2="http://schemas.microsoft.com/office/drawing/2015/06/chart">
            <c:ext xmlns:c16="http://schemas.microsoft.com/office/drawing/2014/chart" uri="{C3380CC4-5D6E-409C-BE32-E72D297353CC}">
              <c16:uniqueId val="{00000004-7731-4234-B4D4-90511C1AE5A4}"/>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latin typeface="微软雅黑" panose="020B0503020204020204" pitchFamily="34" charset="-122"/>
          <a:ea typeface="微软雅黑" panose="020B0503020204020204" pitchFamily="34" charset="-122"/>
          <a:sym typeface="微软雅黑" panose="020B0503020204020204" pitchFamily="34" charset="-122"/>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77F5D49-EBA4-4F16-A9A6-255F6330B54D}" type="datetimeFigureOut">
              <a:rPr lang="zh-CN" altLang="en-US" smtClean="0"/>
              <a:t>2018/6/21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691E38A-3192-4307-ADB7-614C9B73D5AE}" type="slidenum">
              <a:rPr lang="zh-CN" altLang="en-US" smtClean="0"/>
              <a:t>‹#›</a:t>
            </a:fld>
            <a:endParaRPr lang="zh-CN" altLang="en-US"/>
          </a:p>
        </p:txBody>
      </p:sp>
    </p:spTree>
    <p:extLst>
      <p:ext uri="{BB962C8B-B14F-4D97-AF65-F5344CB8AC3E}">
        <p14:creationId xmlns:p14="http://schemas.microsoft.com/office/powerpoint/2010/main" val="5333705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1E38A-3192-4307-ADB7-614C9B73D5AE}" type="slidenum">
              <a:rPr lang="zh-CN" altLang="en-US" smtClean="0"/>
              <a:t>1</a:t>
            </a:fld>
            <a:endParaRPr lang="zh-CN" altLang="en-US"/>
          </a:p>
        </p:txBody>
      </p:sp>
    </p:spTree>
    <p:extLst>
      <p:ext uri="{BB962C8B-B14F-4D97-AF65-F5344CB8AC3E}">
        <p14:creationId xmlns:p14="http://schemas.microsoft.com/office/powerpoint/2010/main" val="7233160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10</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11</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12</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13</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14</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C675DB-B096-4EA2-BD81-6991036CD01F}" type="slidenum">
              <a:rPr lang="zh-CN" altLang="en-US" smtClean="0"/>
              <a:t>15</a:t>
            </a:fld>
            <a:endParaRPr lang="zh-CN" altLang="en-US"/>
          </a:p>
        </p:txBody>
      </p:sp>
    </p:spTree>
    <p:extLst>
      <p:ext uri="{BB962C8B-B14F-4D97-AF65-F5344CB8AC3E}">
        <p14:creationId xmlns:p14="http://schemas.microsoft.com/office/powerpoint/2010/main" val="31888735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16</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17</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18</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19</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2</a:t>
            </a:fld>
            <a:endParaRPr lang="zh-CN" altLang="en-US"/>
          </a:p>
        </p:txBody>
      </p:sp>
    </p:spTree>
    <p:extLst>
      <p:ext uri="{BB962C8B-B14F-4D97-AF65-F5344CB8AC3E}">
        <p14:creationId xmlns:p14="http://schemas.microsoft.com/office/powerpoint/2010/main" val="36498101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20</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3D021F0-D03E-4D72-A510-B842A343AE94}" type="slidenum">
              <a:rPr lang="zh-CN" altLang="en-US" smtClean="0"/>
              <a:t>21</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C675DB-B096-4EA2-BD81-6991036CD01F}" type="slidenum">
              <a:rPr lang="zh-CN" altLang="en-US" smtClean="0"/>
              <a:t>22</a:t>
            </a:fld>
            <a:endParaRPr lang="zh-CN" altLang="en-US"/>
          </a:p>
        </p:txBody>
      </p:sp>
    </p:spTree>
    <p:extLst>
      <p:ext uri="{BB962C8B-B14F-4D97-AF65-F5344CB8AC3E}">
        <p14:creationId xmlns:p14="http://schemas.microsoft.com/office/powerpoint/2010/main" val="31888735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23</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24</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25</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26</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27</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28</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C675DB-B096-4EA2-BD81-6991036CD01F}" type="slidenum">
              <a:rPr lang="zh-CN" altLang="en-US" smtClean="0"/>
              <a:t>29</a:t>
            </a:fld>
            <a:endParaRPr lang="zh-CN" altLang="en-US"/>
          </a:p>
        </p:txBody>
      </p:sp>
    </p:spTree>
    <p:extLst>
      <p:ext uri="{BB962C8B-B14F-4D97-AF65-F5344CB8AC3E}">
        <p14:creationId xmlns:p14="http://schemas.microsoft.com/office/powerpoint/2010/main" val="31888735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3</a:t>
            </a:fld>
            <a:endParaRPr lang="zh-CN" altLang="en-US"/>
          </a:p>
        </p:txBody>
      </p:sp>
    </p:spTree>
    <p:extLst>
      <p:ext uri="{BB962C8B-B14F-4D97-AF65-F5344CB8AC3E}">
        <p14:creationId xmlns:p14="http://schemas.microsoft.com/office/powerpoint/2010/main" val="37882632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30</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31</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32</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33</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34</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1E38A-3192-4307-ADB7-614C9B73D5AE}" type="slidenum">
              <a:rPr lang="zh-CN" altLang="en-US" smtClean="0"/>
              <a:t>35</a:t>
            </a:fld>
            <a:endParaRPr lang="zh-CN" altLang="en-US"/>
          </a:p>
        </p:txBody>
      </p:sp>
    </p:spTree>
    <p:extLst>
      <p:ext uri="{BB962C8B-B14F-4D97-AF65-F5344CB8AC3E}">
        <p14:creationId xmlns:p14="http://schemas.microsoft.com/office/powerpoint/2010/main" val="93643901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87304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FC675DB-B096-4EA2-BD81-6991036CD01F}" type="slidenum">
              <a:rPr lang="zh-CN" altLang="en-US" smtClean="0"/>
              <a:t>4</a:t>
            </a:fld>
            <a:endParaRPr lang="zh-CN" altLang="en-US"/>
          </a:p>
        </p:txBody>
      </p:sp>
    </p:spTree>
    <p:extLst>
      <p:ext uri="{BB962C8B-B14F-4D97-AF65-F5344CB8AC3E}">
        <p14:creationId xmlns:p14="http://schemas.microsoft.com/office/powerpoint/2010/main" val="31888735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5</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6</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7</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8</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D021F0-D03E-4D72-A510-B842A343AE94}" type="slidenum">
              <a:rPr lang="zh-CN" altLang="en-US" smtClean="0"/>
              <a:t>9</a:t>
            </a:fld>
            <a:endParaRPr lang="zh-CN" altLang="en-US"/>
          </a:p>
        </p:txBody>
      </p:sp>
    </p:spTree>
    <p:extLst>
      <p:ext uri="{BB962C8B-B14F-4D97-AF65-F5344CB8AC3E}">
        <p14:creationId xmlns:p14="http://schemas.microsoft.com/office/powerpoint/2010/main" val="2964486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057567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402891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721044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99983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17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517983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34572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2469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99314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84776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68377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2018/6/21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2018/6/21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2018/6/21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2018/6/21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2018/6/21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2018/6/21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2018/6/21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2018/6/21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
        <p:nvSpPr>
          <p:cNvPr id="7" name="矩形 6"/>
          <p:cNvSpPr/>
          <p:nvPr userDrawn="1"/>
        </p:nvSpPr>
        <p:spPr>
          <a:xfrm>
            <a:off x="0" y="0"/>
            <a:ext cx="9144000" cy="5143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 xmlns:a16="http://schemas.microsoft.com/office/drawing/2014/main" id="{80BA246A-9970-4A8A-B296-0266E5C2BE72}"/>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l="27772" t="-366" r="992" b="366"/>
          <a:stretch/>
        </p:blipFill>
        <p:spPr>
          <a:xfrm>
            <a:off x="-1" y="0"/>
            <a:ext cx="9144001" cy="5143500"/>
          </a:xfrm>
          <a:prstGeom prst="rect">
            <a:avLst/>
          </a:prstGeom>
        </p:spPr>
      </p:pic>
      <p:sp>
        <p:nvSpPr>
          <p:cNvPr id="10" name="矩形 9">
            <a:extLst>
              <a:ext uri="{FF2B5EF4-FFF2-40B4-BE49-F238E27FC236}">
                <a16:creationId xmlns="" xmlns:a16="http://schemas.microsoft.com/office/drawing/2014/main" id="{E6FA7D8E-5D30-45D8-8710-31C719FAA002}"/>
              </a:ext>
            </a:extLst>
          </p:cNvPr>
          <p:cNvSpPr/>
          <p:nvPr userDrawn="1"/>
        </p:nvSpPr>
        <p:spPr>
          <a:xfrm>
            <a:off x="0" y="-10170"/>
            <a:ext cx="9144000" cy="5143500"/>
          </a:xfrm>
          <a:prstGeom prst="rect">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2018/6/21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151161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8.png"/><Relationship Id="rId7"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9"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3.xml"/><Relationship Id="rId3" Type="http://schemas.openxmlformats.org/officeDocument/2006/relationships/tags" Target="../tags/tag12.xml"/><Relationship Id="rId7"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tags" Target="../tags/tag23.xml"/><Relationship Id="rId13" Type="http://schemas.openxmlformats.org/officeDocument/2006/relationships/image" Target="../media/image24.png"/><Relationship Id="rId3" Type="http://schemas.openxmlformats.org/officeDocument/2006/relationships/tags" Target="../tags/tag18.xml"/><Relationship Id="rId7" Type="http://schemas.openxmlformats.org/officeDocument/2006/relationships/tags" Target="../tags/tag22.xml"/><Relationship Id="rId12" Type="http://schemas.openxmlformats.org/officeDocument/2006/relationships/image" Target="../media/image8.pn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notesSlide" Target="../notesSlides/notesSlide16.xml"/><Relationship Id="rId5" Type="http://schemas.openxmlformats.org/officeDocument/2006/relationships/tags" Target="../tags/tag20.xml"/><Relationship Id="rId10" Type="http://schemas.openxmlformats.org/officeDocument/2006/relationships/slideLayout" Target="../slideLayouts/slideLayout7.xml"/><Relationship Id="rId4" Type="http://schemas.openxmlformats.org/officeDocument/2006/relationships/tags" Target="../tags/tag19.xml"/><Relationship Id="rId9" Type="http://schemas.openxmlformats.org/officeDocument/2006/relationships/tags" Target="../tags/tag24.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tags" Target="../tags/tag37.xml"/><Relationship Id="rId18" Type="http://schemas.openxmlformats.org/officeDocument/2006/relationships/image" Target="../media/image8.png"/><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tags" Target="../tags/tag36.xml"/><Relationship Id="rId17" Type="http://schemas.openxmlformats.org/officeDocument/2006/relationships/notesSlide" Target="../notesSlides/notesSlide23.xml"/><Relationship Id="rId2" Type="http://schemas.openxmlformats.org/officeDocument/2006/relationships/tags" Target="../tags/tag26.xml"/><Relationship Id="rId16" Type="http://schemas.openxmlformats.org/officeDocument/2006/relationships/slideLayout" Target="../slideLayouts/slideLayout7.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tags" Target="../tags/tag35.xml"/><Relationship Id="rId5" Type="http://schemas.openxmlformats.org/officeDocument/2006/relationships/tags" Target="../tags/tag29.xml"/><Relationship Id="rId15" Type="http://schemas.openxmlformats.org/officeDocument/2006/relationships/tags" Target="../tags/tag39.xml"/><Relationship Id="rId10" Type="http://schemas.openxmlformats.org/officeDocument/2006/relationships/tags" Target="../tags/tag34.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tags" Target="../tags/tag38.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1.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image" Target="../media/image32.jpe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hyperlink" Target="http://www.shangwuppt.com/"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9.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8.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notesSlide" Target="../notesSlides/notesSlide5.xml"/><Relationship Id="rId5" Type="http://schemas.openxmlformats.org/officeDocument/2006/relationships/tags" Target="../tags/tag5.xml"/><Relationship Id="rId10" Type="http://schemas.openxmlformats.org/officeDocument/2006/relationships/slideLayout" Target="../slideLayouts/slideLayout7.xml"/><Relationship Id="rId4" Type="http://schemas.openxmlformats.org/officeDocument/2006/relationships/tags" Target="../tags/tag4.xml"/><Relationship Id="rId9" Type="http://schemas.openxmlformats.org/officeDocument/2006/relationships/tags" Target="../tags/tag9.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www.shangwuppt.com/"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淘宝网chenying0907出品 4"/>
          <p:cNvPicPr>
            <a:picLocks noChangeAspect="1"/>
          </p:cNvPicPr>
          <p:nvPr/>
        </p:nvPicPr>
        <p:blipFill>
          <a:blip r:embed="rId3" cstate="print">
            <a:extLst>
              <a:ext uri="{BEBA8EAE-BF5A-486C-A8C5-ECC9F3942E4B}">
                <a14:imgProps xmlns:a14="http://schemas.microsoft.com/office/drawing/2010/main">
                  <a14:imgLayer r:embed="rId4">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491880" y="280003"/>
            <a:ext cx="1712250" cy="1557435"/>
          </a:xfrm>
          <a:prstGeom prst="rect">
            <a:avLst/>
          </a:prstGeom>
          <a:effectLst>
            <a:outerShdw blurRad="63500" sx="102000" sy="102000" algn="ctr" rotWithShape="0">
              <a:prstClr val="black">
                <a:alpha val="40000"/>
              </a:prstClr>
            </a:outerShdw>
          </a:effectLst>
        </p:spPr>
      </p:pic>
      <p:sp>
        <p:nvSpPr>
          <p:cNvPr id="10" name="淘宝网chenying0907出品 9"/>
          <p:cNvSpPr/>
          <p:nvPr/>
        </p:nvSpPr>
        <p:spPr>
          <a:xfrm>
            <a:off x="539552" y="1851670"/>
            <a:ext cx="8064896" cy="785402"/>
          </a:xfrm>
          <a:prstGeom prst="rect">
            <a:avLst/>
          </a:prstGeom>
          <a:effectLst>
            <a:outerShdw blurRad="63500" dir="1260000" sx="102000" sy="102000" algn="ctr" rotWithShape="0">
              <a:prstClr val="black">
                <a:alpha val="40000"/>
              </a:prstClr>
            </a:outerShdw>
          </a:effectLst>
        </p:spPr>
        <p:txBody>
          <a:bodyPr wrap="square" lIns="46286" tIns="23143" rIns="46286" bIns="23143">
            <a:spAutoFit/>
          </a:bodyPr>
          <a:lstStyle/>
          <a:p>
            <a:pPr algn="ctr"/>
            <a:r>
              <a:rPr lang="zh-CN" altLang="en-US" sz="4800" b="1" dirty="0">
                <a:solidFill>
                  <a:srgbClr val="C00000"/>
                </a:solidFill>
                <a:effectLst>
                  <a:glow rad="101600">
                    <a:schemeClr val="bg1"/>
                  </a:glow>
                </a:effectLst>
                <a:latin typeface="微软雅黑" panose="020B0503020204020204" pitchFamily="34" charset="-122"/>
                <a:ea typeface="微软雅黑" panose="020B0503020204020204" pitchFamily="34" charset="-122"/>
                <a:sym typeface="微软雅黑" panose="020B0503020204020204" pitchFamily="34" charset="-122"/>
              </a:rPr>
              <a:t>中国共青团汇报总结</a:t>
            </a:r>
            <a:r>
              <a:rPr lang="en-US" altLang="zh-CN" sz="4800" b="1" dirty="0">
                <a:solidFill>
                  <a:srgbClr val="C00000"/>
                </a:solidFill>
                <a:effectLst>
                  <a:glow rad="101600">
                    <a:schemeClr val="bg1"/>
                  </a:glow>
                </a:effectLst>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4800" b="1" dirty="0">
                <a:solidFill>
                  <a:srgbClr val="C00000"/>
                </a:solidFill>
                <a:effectLst>
                  <a:glow rad="101600">
                    <a:schemeClr val="bg1"/>
                  </a:glow>
                </a:effectLst>
                <a:latin typeface="微软雅黑" panose="020B0503020204020204" pitchFamily="34" charset="-122"/>
                <a:ea typeface="微软雅黑" panose="020B0503020204020204" pitchFamily="34" charset="-122"/>
                <a:sym typeface="微软雅黑" panose="020B0503020204020204" pitchFamily="34" charset="-122"/>
              </a:rPr>
              <a:t>模板</a:t>
            </a:r>
          </a:p>
        </p:txBody>
      </p:sp>
      <p:sp>
        <p:nvSpPr>
          <p:cNvPr id="11" name="淘宝网chenying0907出品 10"/>
          <p:cNvSpPr/>
          <p:nvPr/>
        </p:nvSpPr>
        <p:spPr>
          <a:xfrm>
            <a:off x="2483588" y="2643758"/>
            <a:ext cx="4176464" cy="370093"/>
          </a:xfrm>
          <a:prstGeom prst="rect">
            <a:avLst/>
          </a:prstGeom>
        </p:spPr>
        <p:txBody>
          <a:bodyPr wrap="square" lIns="61715" tIns="30857" rIns="61715" bIns="30857">
            <a:spAutoFit/>
          </a:bodyPr>
          <a:lstStyle/>
          <a:p>
            <a:pPr algn="ct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共青团专用简约工作演示文稿</a:t>
            </a:r>
          </a:p>
        </p:txBody>
      </p:sp>
      <p:pic>
        <p:nvPicPr>
          <p:cNvPr id="12" name="淘宝网chenying0907出品 11"/>
          <p:cNvPicPr>
            <a:picLocks noChangeAspect="1"/>
          </p:cNvPicPr>
          <p:nvPr/>
        </p:nvPicPr>
        <p:blipFill rotWithShape="1">
          <a:blip r:embed="rId5"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rcRect l="78752" t="48337"/>
          <a:stretch/>
        </p:blipFill>
        <p:spPr>
          <a:xfrm>
            <a:off x="7200900" y="2866814"/>
            <a:ext cx="1942844" cy="2657264"/>
          </a:xfrm>
          <a:prstGeom prst="rect">
            <a:avLst/>
          </a:prstGeom>
        </p:spPr>
      </p:pic>
      <p:pic>
        <p:nvPicPr>
          <p:cNvPr id="6" name="淘宝网chenying0907出品 5"/>
          <p:cNvPicPr>
            <a:picLocks noChangeAspect="1"/>
          </p:cNvPicPr>
          <p:nvPr/>
        </p:nvPicPr>
        <p:blipFill rotWithShape="1">
          <a:blip r:embed="rId6"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rcRect t="70968"/>
          <a:stretch/>
        </p:blipFill>
        <p:spPr>
          <a:xfrm>
            <a:off x="0" y="3650396"/>
            <a:ext cx="9143640" cy="1493248"/>
          </a:xfrm>
          <a:prstGeom prst="rect">
            <a:avLst/>
          </a:prstGeom>
        </p:spPr>
      </p:pic>
      <p:sp>
        <p:nvSpPr>
          <p:cNvPr id="13" name="矩形 12">
            <a:extLst>
              <a:ext uri="{FF2B5EF4-FFF2-40B4-BE49-F238E27FC236}">
                <a16:creationId xmlns="" xmlns:a16="http://schemas.microsoft.com/office/drawing/2014/main" id="{AA1C2E5C-6D64-4E73-9BD5-EC5E0A43F7E2}"/>
              </a:ext>
            </a:extLst>
          </p:cNvPr>
          <p:cNvSpPr/>
          <p:nvPr/>
        </p:nvSpPr>
        <p:spPr>
          <a:xfrm>
            <a:off x="3888226" y="3201329"/>
            <a:ext cx="1367188" cy="261588"/>
          </a:xfrm>
          <a:prstGeom prst="rect">
            <a:avLst/>
          </a:prstGeom>
          <a:ln>
            <a:solidFill>
              <a:schemeClr val="tx1">
                <a:lumMod val="50000"/>
                <a:lumOff val="50000"/>
              </a:schemeClr>
            </a:solidFill>
          </a:ln>
        </p:spPr>
        <p:txBody>
          <a:bodyPr wrap="square" lIns="76179" tIns="38089" rIns="76179" bIns="38089" anchor="ctr">
            <a:spAutoFit/>
          </a:bodyPr>
          <a:lstStyle/>
          <a:p>
            <a:r>
              <a:rPr lang="zh-CN" altLang="en-US" sz="1200" b="1" dirty="0">
                <a:latin typeface="微软雅黑" panose="020B0503020204020204" pitchFamily="34" charset="-122"/>
                <a:ea typeface="微软雅黑" panose="020B0503020204020204" pitchFamily="34" charset="-122"/>
                <a:sym typeface="微软雅黑" panose="020B0503020204020204" pitchFamily="34" charset="-122"/>
              </a:rPr>
              <a:t>汇报人</a:t>
            </a:r>
            <a:r>
              <a:rPr lang="zh-CN" altLang="en-US" sz="1200" b="1"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b="1" dirty="0">
                <a:latin typeface="微软雅黑" panose="020B0503020204020204" pitchFamily="34" charset="-122"/>
                <a:ea typeface="微软雅黑" panose="020B0503020204020204" pitchFamily="34" charset="-122"/>
                <a:sym typeface="微软雅黑" panose="020B0503020204020204" pitchFamily="34" charset="-122"/>
              </a:rPr>
              <a:t>优</a:t>
            </a:r>
            <a:r>
              <a:rPr lang="zh-CN" altLang="en-US" sz="1200" b="1" dirty="0" smtClean="0">
                <a:latin typeface="微软雅黑" panose="020B0503020204020204" pitchFamily="34" charset="-122"/>
                <a:ea typeface="微软雅黑" panose="020B0503020204020204" pitchFamily="34" charset="-122"/>
                <a:sym typeface="微软雅黑" panose="020B0503020204020204" pitchFamily="34" charset="-122"/>
              </a:rPr>
              <a:t>品</a:t>
            </a:r>
            <a:r>
              <a:rPr lang="en-US" altLang="zh-CN" sz="1200" b="1" dirty="0" smtClean="0">
                <a:latin typeface="微软雅黑" panose="020B0503020204020204" pitchFamily="34" charset="-122"/>
                <a:ea typeface="微软雅黑" panose="020B0503020204020204" pitchFamily="34" charset="-122"/>
                <a:sym typeface="微软雅黑" panose="020B0503020204020204" pitchFamily="34" charset="-122"/>
              </a:rPr>
              <a:t>PPT</a:t>
            </a:r>
            <a:endParaRPr lang="zh-CN" altLang="en-US" sz="1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525560965"/>
      </p:ext>
    </p:extLst>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10</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Rectangle 2"/>
          <p:cNvSpPr/>
          <p:nvPr/>
        </p:nvSpPr>
        <p:spPr>
          <a:xfrm>
            <a:off x="914401" y="1131590"/>
            <a:ext cx="2336006" cy="158065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en-US">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Rectangle 9"/>
          <p:cNvSpPr/>
          <p:nvPr/>
        </p:nvSpPr>
        <p:spPr>
          <a:xfrm>
            <a:off x="5893594" y="1131590"/>
            <a:ext cx="2336006" cy="1580654"/>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en-US">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Rectangle 10"/>
          <p:cNvSpPr/>
          <p:nvPr/>
        </p:nvSpPr>
        <p:spPr>
          <a:xfrm>
            <a:off x="3403998" y="1131590"/>
            <a:ext cx="2336006" cy="1580654"/>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en-US">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Rectangle 12"/>
          <p:cNvSpPr/>
          <p:nvPr/>
        </p:nvSpPr>
        <p:spPr>
          <a:xfrm>
            <a:off x="914401" y="3007320"/>
            <a:ext cx="2336006" cy="1580654"/>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en-US">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Rectangle 13"/>
          <p:cNvSpPr/>
          <p:nvPr/>
        </p:nvSpPr>
        <p:spPr>
          <a:xfrm>
            <a:off x="5893594" y="3007320"/>
            <a:ext cx="2336006" cy="1580654"/>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en-US">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Rectangle 14"/>
          <p:cNvSpPr/>
          <p:nvPr/>
        </p:nvSpPr>
        <p:spPr>
          <a:xfrm>
            <a:off x="3403998" y="3007320"/>
            <a:ext cx="2336006" cy="1580654"/>
          </a:xfrm>
          <a:prstGeom prst="rect">
            <a:avLst/>
          </a:prstGeom>
          <a:blipFill dpi="0" rotWithShape="1">
            <a:blip r:embed="rId9"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en-US">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Rectangle 15"/>
          <p:cNvSpPr/>
          <p:nvPr/>
        </p:nvSpPr>
        <p:spPr>
          <a:xfrm>
            <a:off x="914401" y="2395315"/>
            <a:ext cx="2336006" cy="316929"/>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zh-CN" altLang="en-US" sz="110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添加文本说明</a:t>
            </a:r>
            <a:endParaRPr lang="en-US" sz="110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Rectangle 20"/>
          <p:cNvSpPr/>
          <p:nvPr/>
        </p:nvSpPr>
        <p:spPr>
          <a:xfrm>
            <a:off x="3403998" y="2395315"/>
            <a:ext cx="2336006" cy="316929"/>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10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添加文本说明</a:t>
            </a:r>
            <a:endParaRPr lang="en-US" altLang="zh-CN" sz="110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Rectangle 21"/>
          <p:cNvSpPr/>
          <p:nvPr/>
        </p:nvSpPr>
        <p:spPr>
          <a:xfrm>
            <a:off x="5893594" y="2395315"/>
            <a:ext cx="2336006" cy="316929"/>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10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添加文本说明</a:t>
            </a:r>
            <a:endParaRPr lang="en-US" altLang="zh-CN" sz="110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Rectangle 22"/>
          <p:cNvSpPr/>
          <p:nvPr/>
        </p:nvSpPr>
        <p:spPr>
          <a:xfrm>
            <a:off x="914401" y="4270152"/>
            <a:ext cx="2336006" cy="315442"/>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10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添加文本说明</a:t>
            </a:r>
            <a:endParaRPr lang="en-US" altLang="zh-CN" sz="110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Rectangle 23"/>
          <p:cNvSpPr/>
          <p:nvPr/>
        </p:nvSpPr>
        <p:spPr>
          <a:xfrm>
            <a:off x="3403998" y="4270152"/>
            <a:ext cx="2336006" cy="315442"/>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10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添加文本说明</a:t>
            </a:r>
            <a:endParaRPr lang="en-US" altLang="zh-CN" sz="110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Rectangle 24"/>
          <p:cNvSpPr/>
          <p:nvPr/>
        </p:nvSpPr>
        <p:spPr>
          <a:xfrm>
            <a:off x="5893594" y="4270152"/>
            <a:ext cx="2336006" cy="315442"/>
          </a:xfrm>
          <a:prstGeom prst="rect">
            <a:avLst/>
          </a:prstGeom>
          <a:solidFill>
            <a:srgbClr val="C0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r>
              <a:rPr lang="zh-CN" altLang="en-US" sz="110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rPr>
              <a:t>添加文本说明</a:t>
            </a:r>
            <a:endParaRPr lang="en-US" altLang="zh-CN" sz="1100">
              <a:solidFill>
                <a:schemeClr val="bg1">
                  <a:lumMod val="9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11</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淘宝网chenying0907出品 7"/>
          <p:cNvSpPr>
            <a:spLocks noChangeAspect="1"/>
          </p:cNvSpPr>
          <p:nvPr/>
        </p:nvSpPr>
        <p:spPr>
          <a:xfrm>
            <a:off x="611560" y="2186967"/>
            <a:ext cx="1566168" cy="1566168"/>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添加文本标题</a:t>
            </a:r>
          </a:p>
        </p:txBody>
      </p:sp>
      <p:sp>
        <p:nvSpPr>
          <p:cNvPr id="9" name="淘宝网chenying0907出品 8"/>
          <p:cNvSpPr>
            <a:spLocks noChangeAspect="1"/>
          </p:cNvSpPr>
          <p:nvPr/>
        </p:nvSpPr>
        <p:spPr>
          <a:xfrm>
            <a:off x="1786186" y="2186967"/>
            <a:ext cx="1957710" cy="195771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添加文本标题</a:t>
            </a:r>
          </a:p>
        </p:txBody>
      </p:sp>
      <p:sp>
        <p:nvSpPr>
          <p:cNvPr id="10" name="淘宝网chenying0907出品 9"/>
          <p:cNvSpPr>
            <a:spLocks noChangeAspect="1"/>
          </p:cNvSpPr>
          <p:nvPr/>
        </p:nvSpPr>
        <p:spPr>
          <a:xfrm>
            <a:off x="1198873" y="3165822"/>
            <a:ext cx="1566168" cy="156616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添加文本标题</a:t>
            </a:r>
          </a:p>
        </p:txBody>
      </p:sp>
      <p:sp>
        <p:nvSpPr>
          <p:cNvPr id="11" name="淘宝网chenying0907出品 7"/>
          <p:cNvSpPr txBox="1">
            <a:spLocks noChangeArrowheads="1"/>
          </p:cNvSpPr>
          <p:nvPr/>
        </p:nvSpPr>
        <p:spPr bwMode="auto">
          <a:xfrm>
            <a:off x="755577" y="1072219"/>
            <a:ext cx="2988320"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600" dirty="0">
                <a:solidFill>
                  <a:schemeClr val="tx1">
                    <a:lumMod val="85000"/>
                    <a:lumOff val="15000"/>
                  </a:schemeClr>
                </a:solidFill>
                <a:latin typeface="微软雅黑" panose="020B0503020204020204" pitchFamily="34" charset="-122"/>
                <a:sym typeface="微软雅黑" panose="020B0503020204020204" pitchFamily="34" charset="-122"/>
              </a:rPr>
              <a:t>添加文本</a:t>
            </a:r>
            <a:endParaRPr lang="en-US" altLang="zh-CN" sz="1600" dirty="0">
              <a:solidFill>
                <a:schemeClr val="tx1">
                  <a:lumMod val="85000"/>
                  <a:lumOff val="15000"/>
                </a:schemeClr>
              </a:solidFill>
              <a:latin typeface="微软雅黑" panose="020B0503020204020204" pitchFamily="34" charset="-122"/>
              <a:sym typeface="微软雅黑" panose="020B0503020204020204" pitchFamily="34" charset="-122"/>
            </a:endParaRPr>
          </a:p>
          <a:p>
            <a:pPr>
              <a:lnSpc>
                <a:spcPct val="120000"/>
              </a:lnSpc>
              <a:spcBef>
                <a:spcPts val="300"/>
              </a:spcBef>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单击此处添加说明文字单击此处添加说明文字单击此处添加说明文字。</a:t>
            </a:r>
          </a:p>
        </p:txBody>
      </p:sp>
      <p:sp>
        <p:nvSpPr>
          <p:cNvPr id="12" name="六边形 11"/>
          <p:cNvSpPr/>
          <p:nvPr/>
        </p:nvSpPr>
        <p:spPr>
          <a:xfrm rot="16200000">
            <a:off x="4673539" y="1509758"/>
            <a:ext cx="669472" cy="577130"/>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b="1" dirty="0">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淘宝网chenying0907出品 7"/>
          <p:cNvSpPr txBox="1">
            <a:spLocks noChangeArrowheads="1"/>
          </p:cNvSpPr>
          <p:nvPr/>
        </p:nvSpPr>
        <p:spPr bwMode="auto">
          <a:xfrm>
            <a:off x="5436392" y="1322871"/>
            <a:ext cx="2664000" cy="950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a:solidFill>
                  <a:schemeClr val="tx1">
                    <a:lumMod val="85000"/>
                    <a:lumOff val="15000"/>
                  </a:schemeClr>
                </a:solidFill>
                <a:latin typeface="微软雅黑" panose="020B0503020204020204" pitchFamily="34" charset="-122"/>
                <a:sym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sym typeface="微软雅黑" panose="020B0503020204020204" pitchFamily="34" charset="-122"/>
            </a:endParaRPr>
          </a:p>
          <a:p>
            <a:pPr>
              <a:lnSpc>
                <a:spcPct val="120000"/>
              </a:lnSpc>
              <a:spcBef>
                <a:spcPts val="300"/>
              </a:spcBef>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单击此处添加说明文字单击此处添加说明文字单击此处添加说明文字单击此处添加说明文字单击此处</a:t>
            </a:r>
          </a:p>
        </p:txBody>
      </p:sp>
      <p:sp>
        <p:nvSpPr>
          <p:cNvPr id="14" name="六边形 13"/>
          <p:cNvSpPr/>
          <p:nvPr/>
        </p:nvSpPr>
        <p:spPr>
          <a:xfrm rot="16200000">
            <a:off x="4646863" y="2690490"/>
            <a:ext cx="669472" cy="577130"/>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b="1" dirty="0">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淘宝网chenying0907出品 7"/>
          <p:cNvSpPr txBox="1">
            <a:spLocks noChangeArrowheads="1"/>
          </p:cNvSpPr>
          <p:nvPr/>
        </p:nvSpPr>
        <p:spPr bwMode="auto">
          <a:xfrm>
            <a:off x="5409717" y="2503604"/>
            <a:ext cx="2664000" cy="950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a:solidFill>
                  <a:schemeClr val="tx1">
                    <a:lumMod val="85000"/>
                    <a:lumOff val="15000"/>
                  </a:schemeClr>
                </a:solidFill>
                <a:latin typeface="微软雅黑" panose="020B0503020204020204" pitchFamily="34" charset="-122"/>
                <a:sym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sym typeface="微软雅黑" panose="020B0503020204020204" pitchFamily="34" charset="-122"/>
            </a:endParaRPr>
          </a:p>
          <a:p>
            <a:pPr>
              <a:lnSpc>
                <a:spcPct val="120000"/>
              </a:lnSpc>
              <a:spcBef>
                <a:spcPts val="300"/>
              </a:spcBef>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单击此处添加说明文字单击此处添加说明文字单击此处添加说明文字单击此处添加说明文字单击此处</a:t>
            </a:r>
          </a:p>
        </p:txBody>
      </p:sp>
      <p:sp>
        <p:nvSpPr>
          <p:cNvPr id="16" name="六边形 15"/>
          <p:cNvSpPr/>
          <p:nvPr/>
        </p:nvSpPr>
        <p:spPr>
          <a:xfrm rot="16200000">
            <a:off x="4646863" y="3871223"/>
            <a:ext cx="669472" cy="577130"/>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b="1" dirty="0">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淘宝网chenying0907出品 7"/>
          <p:cNvSpPr txBox="1">
            <a:spLocks noChangeArrowheads="1"/>
          </p:cNvSpPr>
          <p:nvPr/>
        </p:nvSpPr>
        <p:spPr bwMode="auto">
          <a:xfrm>
            <a:off x="5409717" y="3684337"/>
            <a:ext cx="2664000" cy="950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400" b="1" dirty="0">
                <a:solidFill>
                  <a:schemeClr val="tx1">
                    <a:lumMod val="85000"/>
                    <a:lumOff val="15000"/>
                  </a:schemeClr>
                </a:solidFill>
                <a:latin typeface="微软雅黑" panose="020B0503020204020204" pitchFamily="34" charset="-122"/>
                <a:sym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sym typeface="微软雅黑" panose="020B0503020204020204" pitchFamily="34" charset="-122"/>
            </a:endParaRPr>
          </a:p>
          <a:p>
            <a:pPr>
              <a:lnSpc>
                <a:spcPct val="120000"/>
              </a:lnSpc>
              <a:spcBef>
                <a:spcPts val="300"/>
              </a:spcBef>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单击此处添加说明文字单击此处添加说明文字单击此处添加说明文字单击此处添加说明文字单击此处</a:t>
            </a: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12</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平行四边形 7"/>
          <p:cNvSpPr/>
          <p:nvPr/>
        </p:nvSpPr>
        <p:spPr>
          <a:xfrm>
            <a:off x="4452375" y="1542711"/>
            <a:ext cx="2051487" cy="2064080"/>
          </a:xfrm>
          <a:prstGeom prst="parallelogram">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nSpc>
                <a:spcPct val="150000"/>
              </a:lnSpc>
            </a:pPr>
            <a:endParaRPr lang="zh-CN" altLang="en-US"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平行四边形 4"/>
          <p:cNvSpPr/>
          <p:nvPr/>
        </p:nvSpPr>
        <p:spPr>
          <a:xfrm>
            <a:off x="6262796" y="1542711"/>
            <a:ext cx="2051487" cy="2064080"/>
          </a:xfrm>
          <a:prstGeom prst="parallelogram">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nSpc>
                <a:spcPct val="150000"/>
              </a:lnSpc>
            </a:pPr>
            <a:endParaRPr lang="zh-CN" altLang="en-US"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平行四边形 2"/>
          <p:cNvSpPr/>
          <p:nvPr/>
        </p:nvSpPr>
        <p:spPr>
          <a:xfrm>
            <a:off x="829718" y="1542711"/>
            <a:ext cx="2051487" cy="2064080"/>
          </a:xfrm>
          <a:prstGeom prst="parallelogram">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nSpc>
                <a:spcPct val="150000"/>
              </a:lnSpc>
            </a:pPr>
            <a:endParaRPr lang="zh-CN" altLang="en-US"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平行四边形 3"/>
          <p:cNvSpPr/>
          <p:nvPr/>
        </p:nvSpPr>
        <p:spPr>
          <a:xfrm>
            <a:off x="2640138" y="1542711"/>
            <a:ext cx="2053304" cy="2064080"/>
          </a:xfrm>
          <a:prstGeom prst="parallelogram">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nSpc>
                <a:spcPct val="150000"/>
              </a:lnSpc>
            </a:pPr>
            <a:endParaRPr lang="zh-CN" altLang="en-US"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淘宝网chenying0907出品 11"/>
          <p:cNvSpPr/>
          <p:nvPr/>
        </p:nvSpPr>
        <p:spPr>
          <a:xfrm>
            <a:off x="829718" y="3743464"/>
            <a:ext cx="1404000" cy="872976"/>
          </a:xfrm>
          <a:prstGeom prst="rect">
            <a:avLst/>
          </a:prstGeom>
        </p:spPr>
        <p:txBody>
          <a:bodyPr wrap="square" lIns="0" tIns="0" rIns="0" bIns="0">
            <a:noAutofit/>
          </a:bodyPr>
          <a:lstStyle/>
          <a:p>
            <a:pPr algn="ctr">
              <a:lnSpc>
                <a:spcPct val="130000"/>
              </a:lnSpc>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根据需要添加适当的文字，一页的文字最好不要超过</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字</a:t>
            </a:r>
          </a:p>
        </p:txBody>
      </p:sp>
      <p:sp>
        <p:nvSpPr>
          <p:cNvPr id="13" name="淘宝网chenying0907出品 12"/>
          <p:cNvSpPr/>
          <p:nvPr/>
        </p:nvSpPr>
        <p:spPr>
          <a:xfrm>
            <a:off x="2640138" y="3743464"/>
            <a:ext cx="1404000" cy="872976"/>
          </a:xfrm>
          <a:prstGeom prst="rect">
            <a:avLst/>
          </a:prstGeom>
        </p:spPr>
        <p:txBody>
          <a:bodyPr wrap="square" lIns="0" tIns="0" rIns="0" bIns="0">
            <a:noAutofit/>
          </a:bodyPr>
          <a:lstStyle/>
          <a:p>
            <a:pPr algn="ctr">
              <a:lnSpc>
                <a:spcPct val="130000"/>
              </a:lnSpc>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根据需要添加适当的文字，一页的文字最好不要超过</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字</a:t>
            </a:r>
          </a:p>
        </p:txBody>
      </p:sp>
      <p:sp>
        <p:nvSpPr>
          <p:cNvPr id="14" name="淘宝网chenying0907出品 13"/>
          <p:cNvSpPr/>
          <p:nvPr/>
        </p:nvSpPr>
        <p:spPr>
          <a:xfrm>
            <a:off x="4512365" y="3743464"/>
            <a:ext cx="1404000" cy="872976"/>
          </a:xfrm>
          <a:prstGeom prst="rect">
            <a:avLst/>
          </a:prstGeom>
        </p:spPr>
        <p:txBody>
          <a:bodyPr wrap="square" lIns="0" tIns="0" rIns="0" bIns="0">
            <a:noAutofit/>
          </a:bodyPr>
          <a:lstStyle/>
          <a:p>
            <a:pPr algn="ctr">
              <a:lnSpc>
                <a:spcPct val="130000"/>
              </a:lnSpc>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根据需要添加适当的文字，一页的文字最好不要超过</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字</a:t>
            </a:r>
          </a:p>
        </p:txBody>
      </p:sp>
      <p:sp>
        <p:nvSpPr>
          <p:cNvPr id="15" name="淘宝网chenying0907出品 14"/>
          <p:cNvSpPr/>
          <p:nvPr/>
        </p:nvSpPr>
        <p:spPr>
          <a:xfrm>
            <a:off x="6262796" y="3743464"/>
            <a:ext cx="1404000" cy="872976"/>
          </a:xfrm>
          <a:prstGeom prst="rect">
            <a:avLst/>
          </a:prstGeom>
        </p:spPr>
        <p:txBody>
          <a:bodyPr wrap="square" lIns="0" tIns="0" rIns="0" bIns="0">
            <a:noAutofit/>
          </a:bodyPr>
          <a:lstStyle/>
          <a:p>
            <a:pPr algn="ctr">
              <a:lnSpc>
                <a:spcPct val="130000"/>
              </a:lnSpc>
              <a:defRPr/>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根据需要添加适当的文字，一页的文字最好不要超过</a:t>
            </a:r>
            <a:r>
              <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字</a:t>
            </a: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9"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13</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MH_SubTitle_1"/>
          <p:cNvSpPr/>
          <p:nvPr>
            <p:custDataLst>
              <p:tags r:id="rId1"/>
            </p:custDataLst>
          </p:nvPr>
        </p:nvSpPr>
        <p:spPr>
          <a:xfrm>
            <a:off x="1628775" y="1625954"/>
            <a:ext cx="1651000" cy="1651000"/>
          </a:xfrm>
          <a:prstGeom prst="diamond">
            <a:avLst/>
          </a:prstGeom>
          <a:solidFill>
            <a:srgbClr val="C0000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spcBef>
                <a:spcPts val="0"/>
              </a:spcBef>
              <a:spcAft>
                <a:spcPts val="0"/>
              </a:spcAft>
              <a:defRPr/>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输入文本</a:t>
            </a:r>
          </a:p>
        </p:txBody>
      </p:sp>
      <p:sp>
        <p:nvSpPr>
          <p:cNvPr id="9" name="MH_SubTitle_2"/>
          <p:cNvSpPr/>
          <p:nvPr>
            <p:custDataLst>
              <p:tags r:id="rId2"/>
            </p:custDataLst>
          </p:nvPr>
        </p:nvSpPr>
        <p:spPr>
          <a:xfrm>
            <a:off x="2481263" y="2464154"/>
            <a:ext cx="1651000" cy="1651000"/>
          </a:xfrm>
          <a:prstGeom prst="diamond">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输入文本</a:t>
            </a:r>
          </a:p>
        </p:txBody>
      </p:sp>
      <p:sp>
        <p:nvSpPr>
          <p:cNvPr id="10" name="MH_SubTitle_3"/>
          <p:cNvSpPr/>
          <p:nvPr>
            <p:custDataLst>
              <p:tags r:id="rId3"/>
            </p:custDataLst>
          </p:nvPr>
        </p:nvSpPr>
        <p:spPr>
          <a:xfrm>
            <a:off x="3335338" y="1625954"/>
            <a:ext cx="1651000" cy="1651000"/>
          </a:xfrm>
          <a:prstGeom prst="diamond">
            <a:avLst/>
          </a:prstGeom>
          <a:solidFill>
            <a:srgbClr val="C0000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输入文本</a:t>
            </a:r>
          </a:p>
        </p:txBody>
      </p:sp>
      <p:sp>
        <p:nvSpPr>
          <p:cNvPr id="11" name="MH_SubTitle_4"/>
          <p:cNvSpPr/>
          <p:nvPr>
            <p:custDataLst>
              <p:tags r:id="rId4"/>
            </p:custDataLst>
          </p:nvPr>
        </p:nvSpPr>
        <p:spPr>
          <a:xfrm>
            <a:off x="4189413" y="2464154"/>
            <a:ext cx="1651000" cy="1651000"/>
          </a:xfrm>
          <a:prstGeom prst="diamond">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输入文本</a:t>
            </a:r>
          </a:p>
        </p:txBody>
      </p:sp>
      <p:sp>
        <p:nvSpPr>
          <p:cNvPr id="12" name="MH_SubTitle_5"/>
          <p:cNvSpPr/>
          <p:nvPr>
            <p:custDataLst>
              <p:tags r:id="rId5"/>
            </p:custDataLst>
          </p:nvPr>
        </p:nvSpPr>
        <p:spPr>
          <a:xfrm>
            <a:off x="5041900" y="1625954"/>
            <a:ext cx="1651000" cy="1651000"/>
          </a:xfrm>
          <a:prstGeom prst="diamond">
            <a:avLst/>
          </a:prstGeom>
          <a:solidFill>
            <a:srgbClr val="C0000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1600"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输入文本</a:t>
            </a:r>
          </a:p>
        </p:txBody>
      </p:sp>
      <p:sp>
        <p:nvSpPr>
          <p:cNvPr id="13" name="MH_SubTitle_6"/>
          <p:cNvSpPr/>
          <p:nvPr>
            <p:custDataLst>
              <p:tags r:id="rId6"/>
            </p:custDataLst>
          </p:nvPr>
        </p:nvSpPr>
        <p:spPr>
          <a:xfrm>
            <a:off x="5895975" y="2464154"/>
            <a:ext cx="1651000" cy="1651000"/>
          </a:xfrm>
          <a:prstGeom prst="diamond">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输入文本</a:t>
            </a:r>
          </a:p>
        </p:txBody>
      </p:sp>
      <p:sp>
        <p:nvSpPr>
          <p:cNvPr id="14" name="淘宝网chenying0907出品 13"/>
          <p:cNvSpPr/>
          <p:nvPr/>
        </p:nvSpPr>
        <p:spPr>
          <a:xfrm>
            <a:off x="2483768" y="4115154"/>
            <a:ext cx="1629367" cy="616836"/>
          </a:xfrm>
          <a:prstGeom prst="rect">
            <a:avLst/>
          </a:prstGeom>
        </p:spPr>
        <p:txBody>
          <a:bodyPr wrap="square">
            <a:spAutoFit/>
          </a:bodyPr>
          <a:lstStyle/>
          <a:p>
            <a:pPr algn="ctr">
              <a:lnSpc>
                <a:spcPct val="15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淘宝网chenying0907出品 14"/>
          <p:cNvSpPr/>
          <p:nvPr/>
        </p:nvSpPr>
        <p:spPr>
          <a:xfrm>
            <a:off x="4238777" y="4115154"/>
            <a:ext cx="1629367" cy="616836"/>
          </a:xfrm>
          <a:prstGeom prst="rect">
            <a:avLst/>
          </a:prstGeom>
        </p:spPr>
        <p:txBody>
          <a:bodyPr wrap="square">
            <a:spAutoFit/>
          </a:bodyPr>
          <a:lstStyle/>
          <a:p>
            <a:pPr algn="ctr">
              <a:lnSpc>
                <a:spcPct val="15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淘宝网chenying0907出品 15"/>
          <p:cNvSpPr/>
          <p:nvPr/>
        </p:nvSpPr>
        <p:spPr>
          <a:xfrm>
            <a:off x="5930804" y="4115154"/>
            <a:ext cx="1629367" cy="616836"/>
          </a:xfrm>
          <a:prstGeom prst="rect">
            <a:avLst/>
          </a:prstGeom>
        </p:spPr>
        <p:txBody>
          <a:bodyPr wrap="square">
            <a:spAutoFit/>
          </a:bodyPr>
          <a:lstStyle/>
          <a:p>
            <a:pPr algn="ctr">
              <a:lnSpc>
                <a:spcPct val="15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淘宝网chenying0907出品 16"/>
          <p:cNvSpPr/>
          <p:nvPr/>
        </p:nvSpPr>
        <p:spPr>
          <a:xfrm>
            <a:off x="1619672" y="1006680"/>
            <a:ext cx="1629367" cy="616836"/>
          </a:xfrm>
          <a:prstGeom prst="rect">
            <a:avLst/>
          </a:prstGeom>
        </p:spPr>
        <p:txBody>
          <a:bodyPr wrap="square">
            <a:spAutoFit/>
          </a:bodyPr>
          <a:lstStyle/>
          <a:p>
            <a:pPr algn="ctr">
              <a:lnSpc>
                <a:spcPct val="15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淘宝网chenying0907出品 17"/>
          <p:cNvSpPr/>
          <p:nvPr/>
        </p:nvSpPr>
        <p:spPr>
          <a:xfrm>
            <a:off x="3374681" y="1006680"/>
            <a:ext cx="1629367" cy="616836"/>
          </a:xfrm>
          <a:prstGeom prst="rect">
            <a:avLst/>
          </a:prstGeom>
        </p:spPr>
        <p:txBody>
          <a:bodyPr wrap="square">
            <a:spAutoFit/>
          </a:bodyPr>
          <a:lstStyle/>
          <a:p>
            <a:pPr algn="ctr">
              <a:lnSpc>
                <a:spcPct val="15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淘宝网chenying0907出品 18"/>
          <p:cNvSpPr/>
          <p:nvPr/>
        </p:nvSpPr>
        <p:spPr>
          <a:xfrm>
            <a:off x="5066708" y="1006680"/>
            <a:ext cx="1629367" cy="616836"/>
          </a:xfrm>
          <a:prstGeom prst="rect">
            <a:avLst/>
          </a:prstGeom>
        </p:spPr>
        <p:txBody>
          <a:bodyPr wrap="square">
            <a:spAutoFit/>
          </a:bodyPr>
          <a:lstStyle/>
          <a:p>
            <a:pPr algn="ctr">
              <a:lnSpc>
                <a:spcPct val="15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添加适当文字，一页最好不要超过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14</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流程图: 离页连接符 7"/>
          <p:cNvSpPr/>
          <p:nvPr/>
        </p:nvSpPr>
        <p:spPr>
          <a:xfrm>
            <a:off x="3563888" y="3384922"/>
            <a:ext cx="2016224" cy="1008112"/>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流程图: 离页连接符 8"/>
          <p:cNvSpPr/>
          <p:nvPr/>
        </p:nvSpPr>
        <p:spPr>
          <a:xfrm flipV="1">
            <a:off x="3563888" y="1296690"/>
            <a:ext cx="2016224" cy="1823938"/>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淘宝网chenying0907出品 9"/>
          <p:cNvSpPr/>
          <p:nvPr/>
        </p:nvSpPr>
        <p:spPr>
          <a:xfrm>
            <a:off x="3891364" y="1525488"/>
            <a:ext cx="1361271" cy="923330"/>
          </a:xfrm>
          <a:prstGeom prst="rect">
            <a:avLst/>
          </a:prstGeom>
        </p:spPr>
        <p:txBody>
          <a:bodyPr wrap="none">
            <a:spAutoFit/>
          </a:bodyPr>
          <a:lstStyle/>
          <a:p>
            <a:pPr lvl="0" algn="ctr"/>
            <a:r>
              <a:rPr lang="en-US" altLang="zh-CN" sz="54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72</a:t>
            </a:r>
            <a:r>
              <a:rPr lang="en-US" altLang="zh-CN" sz="32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32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淘宝网chenying0907出品 7"/>
          <p:cNvSpPr txBox="1">
            <a:spLocks noChangeArrowheads="1"/>
          </p:cNvSpPr>
          <p:nvPr/>
        </p:nvSpPr>
        <p:spPr bwMode="auto">
          <a:xfrm>
            <a:off x="3703958" y="2376810"/>
            <a:ext cx="1736082" cy="68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200" dirty="0">
                <a:solidFill>
                  <a:schemeClr val="bg1"/>
                </a:solidFill>
                <a:latin typeface="微软雅黑" panose="020B0503020204020204" pitchFamily="34" charset="-122"/>
                <a:sym typeface="微软雅黑" panose="020B0503020204020204" pitchFamily="34" charset="-122"/>
              </a:rPr>
              <a:t>添加文本</a:t>
            </a:r>
            <a:endParaRPr lang="en-US" altLang="zh-CN" sz="1200" dirty="0">
              <a:solidFill>
                <a:schemeClr val="bg1"/>
              </a:solidFill>
              <a:latin typeface="微软雅黑" panose="020B0503020204020204" pitchFamily="34" charset="-122"/>
              <a:sym typeface="微软雅黑" panose="020B0503020204020204" pitchFamily="34" charset="-122"/>
            </a:endParaRPr>
          </a:p>
          <a:p>
            <a:pPr algn="ctr">
              <a:lnSpc>
                <a:spcPct val="120000"/>
              </a:lnSpc>
              <a:spcBef>
                <a:spcPts val="300"/>
              </a:spcBef>
            </a:pPr>
            <a:r>
              <a:rPr lang="zh-CN" altLang="en-US" sz="1000" dirty="0">
                <a:solidFill>
                  <a:schemeClr val="bg1"/>
                </a:solidFill>
                <a:latin typeface="微软雅黑" panose="020B0503020204020204" pitchFamily="34" charset="-122"/>
                <a:sym typeface="微软雅黑" panose="020B0503020204020204" pitchFamily="34" charset="-122"/>
              </a:rPr>
              <a:t>单击此处添加说明文字单击此处添加说明文字</a:t>
            </a:r>
          </a:p>
        </p:txBody>
      </p:sp>
      <p:sp>
        <p:nvSpPr>
          <p:cNvPr id="12" name="淘宝网chenying0907出品 7"/>
          <p:cNvSpPr txBox="1">
            <a:spLocks noChangeArrowheads="1"/>
          </p:cNvSpPr>
          <p:nvPr/>
        </p:nvSpPr>
        <p:spPr bwMode="auto">
          <a:xfrm>
            <a:off x="395536" y="2248420"/>
            <a:ext cx="2736304" cy="1773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20000"/>
              </a:lnSpc>
              <a:spcBef>
                <a:spcPts val="300"/>
              </a:spcBef>
            </a:pPr>
            <a:r>
              <a:rPr lang="zh-CN" altLang="en-US" sz="1400" b="1" dirty="0">
                <a:solidFill>
                  <a:prstClr val="black">
                    <a:lumMod val="85000"/>
                    <a:lumOff val="15000"/>
                  </a:prstClr>
                </a:solidFill>
                <a:latin typeface="微软雅黑" panose="020B0503020204020204" pitchFamily="34" charset="-122"/>
                <a:sym typeface="微软雅黑" panose="020B0503020204020204" pitchFamily="34" charset="-122"/>
              </a:rPr>
              <a:t>添加文本</a:t>
            </a:r>
            <a:endParaRPr lang="en-US" altLang="zh-CN" sz="1200" dirty="0">
              <a:solidFill>
                <a:schemeClr val="tx1">
                  <a:lumMod val="85000"/>
                  <a:lumOff val="15000"/>
                </a:schemeClr>
              </a:solidFill>
              <a:latin typeface="微软雅黑" panose="020B0503020204020204" pitchFamily="34" charset="-122"/>
              <a:sym typeface="微软雅黑" panose="020B0503020204020204" pitchFamily="34" charset="-122"/>
            </a:endParaRPr>
          </a:p>
          <a:p>
            <a:pPr>
              <a:lnSpc>
                <a:spcPct val="120000"/>
              </a:lnSpc>
              <a:spcBef>
                <a:spcPts val="300"/>
              </a:spcBef>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单击此处添加说明文字单击此处添加说明文字单击此处添加说明文字单击此处添加说明文字单击此处添加说明文字单击此处添加说明文字单击此处添加说明文字单击此处添加说明文字单击此处添加说明文字。</a:t>
            </a:r>
          </a:p>
        </p:txBody>
      </p:sp>
      <p:sp>
        <p:nvSpPr>
          <p:cNvPr id="13" name="下弧形箭头 12"/>
          <p:cNvSpPr/>
          <p:nvPr/>
        </p:nvSpPr>
        <p:spPr>
          <a:xfrm>
            <a:off x="5940152" y="3661514"/>
            <a:ext cx="1800200" cy="720000"/>
          </a:xfrm>
          <a:prstGeom prst="curvedUp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上弧形箭头 13"/>
          <p:cNvSpPr/>
          <p:nvPr/>
        </p:nvSpPr>
        <p:spPr>
          <a:xfrm flipH="1">
            <a:off x="846939" y="1296690"/>
            <a:ext cx="1800000" cy="756000"/>
          </a:xfrm>
          <a:prstGeom prst="curved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淘宝网chenying0907出品 7"/>
          <p:cNvSpPr txBox="1">
            <a:spLocks noChangeArrowheads="1"/>
          </p:cNvSpPr>
          <p:nvPr/>
        </p:nvSpPr>
        <p:spPr bwMode="auto">
          <a:xfrm>
            <a:off x="6012160" y="1776182"/>
            <a:ext cx="2736304" cy="160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20000"/>
              </a:lnSpc>
              <a:spcBef>
                <a:spcPts val="300"/>
              </a:spcBef>
            </a:pPr>
            <a:r>
              <a:rPr lang="zh-CN" altLang="en-US" sz="1400" b="1" dirty="0">
                <a:solidFill>
                  <a:prstClr val="black">
                    <a:lumMod val="85000"/>
                    <a:lumOff val="15000"/>
                  </a:prstClr>
                </a:solidFill>
                <a:latin typeface="微软雅黑" panose="020B0503020204020204" pitchFamily="34" charset="-122"/>
                <a:sym typeface="微软雅黑" panose="020B0503020204020204" pitchFamily="34" charset="-122"/>
              </a:rPr>
              <a:t>添加文本</a:t>
            </a:r>
            <a:endParaRPr lang="en-US" altLang="zh-CN" sz="1200" dirty="0">
              <a:solidFill>
                <a:schemeClr val="tx1">
                  <a:lumMod val="85000"/>
                  <a:lumOff val="15000"/>
                </a:schemeClr>
              </a:solidFill>
              <a:latin typeface="微软雅黑" panose="020B0503020204020204" pitchFamily="34" charset="-122"/>
              <a:sym typeface="微软雅黑" panose="020B0503020204020204" pitchFamily="34" charset="-122"/>
            </a:endParaRPr>
          </a:p>
          <a:p>
            <a:pPr>
              <a:lnSpc>
                <a:spcPct val="120000"/>
              </a:lnSpc>
              <a:spcBef>
                <a:spcPts val="300"/>
              </a:spcBef>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单击此处添加说明文字单击此处添加说明文字单击此处添加说明文字单击此处添加说明文字单击此处添加说明文字单击此处添加说明文字单击此处添加说明文字。</a:t>
            </a:r>
          </a:p>
        </p:txBody>
      </p:sp>
      <p:sp>
        <p:nvSpPr>
          <p:cNvPr id="16" name="淘宝网chenying0907出品 15"/>
          <p:cNvSpPr/>
          <p:nvPr/>
        </p:nvSpPr>
        <p:spPr>
          <a:xfrm>
            <a:off x="3891363" y="3397696"/>
            <a:ext cx="1361271" cy="923330"/>
          </a:xfrm>
          <a:prstGeom prst="rect">
            <a:avLst/>
          </a:prstGeom>
        </p:spPr>
        <p:txBody>
          <a:bodyPr wrap="none">
            <a:spAutoFit/>
          </a:bodyPr>
          <a:lstStyle/>
          <a:p>
            <a:pPr lvl="0" algn="ctr"/>
            <a:r>
              <a:rPr lang="en-US" altLang="zh-CN" sz="54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28</a:t>
            </a:r>
            <a:r>
              <a:rPr lang="en-US" altLang="zh-CN" sz="32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32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淘宝网chenying0907出品 12"/>
          <p:cNvSpPr/>
          <p:nvPr/>
        </p:nvSpPr>
        <p:spPr>
          <a:xfrm>
            <a:off x="1476064" y="2797320"/>
            <a:ext cx="6191872" cy="962598"/>
          </a:xfrm>
          <a:prstGeom prst="roundRect">
            <a:avLst>
              <a:gd name="adj" fmla="val 556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淘宝网chenying0907出品 7"/>
          <p:cNvSpPr>
            <a:spLocks/>
          </p:cNvSpPr>
          <p:nvPr/>
        </p:nvSpPr>
        <p:spPr bwMode="auto">
          <a:xfrm>
            <a:off x="1476064" y="2797320"/>
            <a:ext cx="1224000" cy="962598"/>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bg1">
              <a:lumMod val="95000"/>
            </a:schemeClr>
          </a:solidFill>
          <a:ln>
            <a:noFill/>
          </a:ln>
        </p:spPr>
        <p:txBody>
          <a:bodyPr vert="horz" wrap="square" lIns="0" tIns="0" rIns="180000" bIns="34281" numCol="1" anchor="ctr" anchorCtr="0" compatLnSpc="1">
            <a:prstTxWarp prst="textNoShape">
              <a:avLst/>
            </a:prstTxWarp>
          </a:bodyPr>
          <a:lstStyle/>
          <a:p>
            <a:pPr algn="ctr"/>
            <a:endParaRPr lang="zh-CN" altLang="en-US" sz="4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淘宝网chenying0907出品 25"/>
          <p:cNvSpPr txBox="1"/>
          <p:nvPr/>
        </p:nvSpPr>
        <p:spPr>
          <a:xfrm>
            <a:off x="3347864" y="3059338"/>
            <a:ext cx="3456384" cy="438563"/>
          </a:xfrm>
          <a:prstGeom prst="rect">
            <a:avLst/>
          </a:prstGeom>
          <a:noFill/>
        </p:spPr>
        <p:txBody>
          <a:bodyPr wrap="square" lIns="68562" tIns="34281" rIns="68562" bIns="34281" rtlCol="0">
            <a:spAutoFit/>
          </a:bodyPr>
          <a:lstStyle/>
          <a:p>
            <a:r>
              <a:rPr lang="zh-CN" altLang="en-US" sz="2400" b="1" dirty="0">
                <a:latin typeface="微软雅黑" panose="020B0503020204020204" pitchFamily="34" charset="-122"/>
                <a:ea typeface="微软雅黑" panose="020B0503020204020204" pitchFamily="34" charset="-122"/>
                <a:sym typeface="微软雅黑" panose="020B0503020204020204" pitchFamily="34" charset="-122"/>
              </a:rPr>
              <a:t>实用共青团工作报告</a:t>
            </a:r>
          </a:p>
        </p:txBody>
      </p:sp>
      <p:sp>
        <p:nvSpPr>
          <p:cNvPr id="27" name="淘宝网chenying0907出品 26"/>
          <p:cNvSpPr/>
          <p:nvPr/>
        </p:nvSpPr>
        <p:spPr>
          <a:xfrm>
            <a:off x="1507716" y="2863121"/>
            <a:ext cx="880370" cy="769441"/>
          </a:xfrm>
          <a:prstGeom prst="rect">
            <a:avLst/>
          </a:prstGeom>
        </p:spPr>
        <p:txBody>
          <a:bodyPr wrap="none">
            <a:spAutoFit/>
          </a:bodyPr>
          <a:lstStyle/>
          <a:p>
            <a:pPr lvl="0" algn="ctr"/>
            <a:r>
              <a:rPr lang="en-US" altLang="zh-CN" sz="4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4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淘宝网chenying0907出品 7"/>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557056" y="771550"/>
            <a:ext cx="2045458" cy="1860514"/>
          </a:xfrm>
          <a:prstGeom prst="rect">
            <a:avLst/>
          </a:prstGeom>
          <a:effectLst>
            <a:outerShdw blurRad="254000" sx="109000" sy="109000" algn="ctr" rotWithShape="0">
              <a:prstClr val="black">
                <a:alpha val="40000"/>
              </a:prstClr>
            </a:outerShdw>
          </a:effectLst>
        </p:spPr>
      </p:pic>
    </p:spTree>
    <p:extLst>
      <p:ext uri="{BB962C8B-B14F-4D97-AF65-F5344CB8AC3E}">
        <p14:creationId xmlns:p14="http://schemas.microsoft.com/office/powerpoint/2010/main" val="4114442115"/>
      </p:ext>
    </p:extLst>
  </p:cSld>
  <p:clrMapOvr>
    <a:masterClrMapping/>
  </p:clrMapOvr>
  <mc:AlternateContent xmlns:mc="http://schemas.openxmlformats.org/markup-compatibility/2006" xmlns:p14="http://schemas.microsoft.com/office/powerpoint/2010/main">
    <mc:Choice Requires="p14">
      <p:transition spd="slow" p14:dur="9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12"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16</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MH_Other_1"/>
          <p:cNvSpPr/>
          <p:nvPr>
            <p:custDataLst>
              <p:tags r:id="rId1"/>
            </p:custDataLst>
          </p:nvPr>
        </p:nvSpPr>
        <p:spPr>
          <a:xfrm>
            <a:off x="1169988" y="1787624"/>
            <a:ext cx="1520825" cy="749300"/>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9" name="MH_Other_2"/>
          <p:cNvPicPr>
            <a:picLocks/>
          </p:cNvPicPr>
          <p:nvPr>
            <p:custDataLst>
              <p:tags r:id="rId2"/>
            </p:custDataLst>
          </p:nvPr>
        </p:nvPicPr>
        <p:blipFill>
          <a:blip r:embed="rId13" cstate="print">
            <a:extLst>
              <a:ext uri="{28A0092B-C50C-407E-A947-70E740481C1C}">
                <a14:useLocalDpi xmlns:a14="http://schemas.microsoft.com/office/drawing/2010/main" val="0"/>
              </a:ext>
            </a:extLst>
          </a:blip>
          <a:srcRect t="50887"/>
          <a:stretch>
            <a:fillRect/>
          </a:stretch>
        </p:blipFill>
        <p:spPr bwMode="auto">
          <a:xfrm>
            <a:off x="669925" y="1787624"/>
            <a:ext cx="2520950"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MH_Other_4"/>
          <p:cNvSpPr/>
          <p:nvPr>
            <p:custDataLst>
              <p:tags r:id="rId3"/>
            </p:custDataLst>
          </p:nvPr>
        </p:nvSpPr>
        <p:spPr>
          <a:xfrm>
            <a:off x="3811588" y="1787624"/>
            <a:ext cx="1520825" cy="749300"/>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 name="MH_Other_5"/>
          <p:cNvPicPr>
            <a:picLocks/>
          </p:cNvPicPr>
          <p:nvPr>
            <p:custDataLst>
              <p:tags r:id="rId4"/>
            </p:custDataLst>
          </p:nvPr>
        </p:nvPicPr>
        <p:blipFill>
          <a:blip r:embed="rId13" cstate="print">
            <a:extLst>
              <a:ext uri="{28A0092B-C50C-407E-A947-70E740481C1C}">
                <a14:useLocalDpi xmlns:a14="http://schemas.microsoft.com/office/drawing/2010/main" val="0"/>
              </a:ext>
            </a:extLst>
          </a:blip>
          <a:srcRect t="50887"/>
          <a:stretch>
            <a:fillRect/>
          </a:stretch>
        </p:blipFill>
        <p:spPr bwMode="auto">
          <a:xfrm>
            <a:off x="3311525" y="1787624"/>
            <a:ext cx="2520950"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MH_Other_7"/>
          <p:cNvSpPr/>
          <p:nvPr>
            <p:custDataLst>
              <p:tags r:id="rId5"/>
            </p:custDataLst>
          </p:nvPr>
        </p:nvSpPr>
        <p:spPr>
          <a:xfrm>
            <a:off x="6453188" y="1787624"/>
            <a:ext cx="1520825" cy="749300"/>
          </a:xfrm>
          <a:custGeom>
            <a:avLst/>
            <a:gdLst>
              <a:gd name="connsiteX0" fmla="*/ 0 w 1521440"/>
              <a:gd name="connsiteY0" fmla="*/ 0 h 749300"/>
              <a:gd name="connsiteX1" fmla="*/ 1521440 w 1521440"/>
              <a:gd name="connsiteY1" fmla="*/ 0 h 749300"/>
              <a:gd name="connsiteX2" fmla="*/ 1507239 w 1521440"/>
              <a:gd name="connsiteY2" fmla="*/ 140870 h 749300"/>
              <a:gd name="connsiteX3" fmla="*/ 760720 w 1521440"/>
              <a:gd name="connsiteY3" fmla="*/ 749300 h 749300"/>
              <a:gd name="connsiteX4" fmla="*/ 14201 w 1521440"/>
              <a:gd name="connsiteY4" fmla="*/ 140870 h 7493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1440" h="749300">
                <a:moveTo>
                  <a:pt x="0" y="0"/>
                </a:moveTo>
                <a:lnTo>
                  <a:pt x="1521440" y="0"/>
                </a:lnTo>
                <a:lnTo>
                  <a:pt x="1507239" y="140870"/>
                </a:lnTo>
                <a:cubicBezTo>
                  <a:pt x="1436185" y="488100"/>
                  <a:pt x="1128956" y="749300"/>
                  <a:pt x="760720" y="749300"/>
                </a:cubicBezTo>
                <a:cubicBezTo>
                  <a:pt x="392484" y="749300"/>
                  <a:pt x="85255" y="488100"/>
                  <a:pt x="14201" y="14087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32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3" name="MH_Other_8"/>
          <p:cNvPicPr>
            <a:picLocks/>
          </p:cNvPicPr>
          <p:nvPr>
            <p:custDataLst>
              <p:tags r:id="rId6"/>
            </p:custDataLst>
          </p:nvPr>
        </p:nvPicPr>
        <p:blipFill>
          <a:blip r:embed="rId13" cstate="print">
            <a:extLst>
              <a:ext uri="{28A0092B-C50C-407E-A947-70E740481C1C}">
                <a14:useLocalDpi xmlns:a14="http://schemas.microsoft.com/office/drawing/2010/main" val="0"/>
              </a:ext>
            </a:extLst>
          </a:blip>
          <a:srcRect t="50887"/>
          <a:stretch>
            <a:fillRect/>
          </a:stretch>
        </p:blipFill>
        <p:spPr bwMode="auto">
          <a:xfrm>
            <a:off x="5953125" y="1787624"/>
            <a:ext cx="2520950"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MH_SubTitle_4"/>
          <p:cNvSpPr/>
          <p:nvPr>
            <p:custDataLst>
              <p:tags r:id="rId7"/>
            </p:custDataLst>
          </p:nvPr>
        </p:nvSpPr>
        <p:spPr>
          <a:xfrm>
            <a:off x="787946" y="2787774"/>
            <a:ext cx="2271886" cy="1296144"/>
          </a:xfrm>
          <a:prstGeom prst="rect">
            <a:avLst/>
          </a:prstGeom>
        </p:spPr>
        <p:txBody>
          <a:bodyPr anchor="ctr"/>
          <a:lstStyle/>
          <a:p>
            <a:pPr lvl="0" algn="ctr">
              <a:lnSpc>
                <a:spcPct val="150000"/>
              </a:lnSpc>
              <a:spcBef>
                <a:spcPct val="0"/>
              </a:spcBef>
            </a:pPr>
            <a:r>
              <a:rPr lang="zh-CN" altLang="en-US"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添加文本</a:t>
            </a:r>
            <a:endParaRPr lang="en-US" altLang="zh-CN"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a:p>
            <a:pPr lvl="0" algn="ctr">
              <a:lnSpc>
                <a:spcPct val="15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endParaRPr lang="en-GB" altLang="zh-CN" sz="1200" dirty="0">
              <a:solidFill>
                <a:srgbClr val="333333"/>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15" name="MH_SubTitle_4"/>
          <p:cNvSpPr/>
          <p:nvPr>
            <p:custDataLst>
              <p:tags r:id="rId8"/>
            </p:custDataLst>
          </p:nvPr>
        </p:nvSpPr>
        <p:spPr>
          <a:xfrm>
            <a:off x="3436057" y="2787774"/>
            <a:ext cx="2271886" cy="1296144"/>
          </a:xfrm>
          <a:prstGeom prst="rect">
            <a:avLst/>
          </a:prstGeom>
        </p:spPr>
        <p:txBody>
          <a:bodyPr anchor="ctr"/>
          <a:lstStyle/>
          <a:p>
            <a:pPr lvl="0" algn="ctr">
              <a:lnSpc>
                <a:spcPct val="150000"/>
              </a:lnSpc>
              <a:spcBef>
                <a:spcPct val="0"/>
              </a:spcBef>
            </a:pPr>
            <a:r>
              <a:rPr lang="zh-CN" altLang="en-US"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添加文本</a:t>
            </a:r>
            <a:endParaRPr lang="en-US" altLang="zh-CN"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a:p>
            <a:pPr lvl="0" algn="ctr">
              <a:lnSpc>
                <a:spcPct val="15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endParaRPr lang="en-GB" altLang="zh-CN" sz="1200" dirty="0">
              <a:solidFill>
                <a:srgbClr val="333333"/>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16" name="MH_SubTitle_4"/>
          <p:cNvSpPr/>
          <p:nvPr>
            <p:custDataLst>
              <p:tags r:id="rId9"/>
            </p:custDataLst>
          </p:nvPr>
        </p:nvSpPr>
        <p:spPr>
          <a:xfrm>
            <a:off x="6077657" y="2787774"/>
            <a:ext cx="2271886" cy="1296144"/>
          </a:xfrm>
          <a:prstGeom prst="rect">
            <a:avLst/>
          </a:prstGeom>
        </p:spPr>
        <p:txBody>
          <a:bodyPr anchor="ctr"/>
          <a:lstStyle/>
          <a:p>
            <a:pPr lvl="0" algn="ctr">
              <a:lnSpc>
                <a:spcPct val="150000"/>
              </a:lnSpc>
              <a:spcBef>
                <a:spcPct val="0"/>
              </a:spcBef>
            </a:pPr>
            <a:r>
              <a:rPr lang="zh-CN" altLang="en-US"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添加文本</a:t>
            </a:r>
            <a:endParaRPr lang="en-US" altLang="zh-CN" sz="1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a:p>
            <a:pPr lvl="0" algn="ctr">
              <a:lnSpc>
                <a:spcPct val="15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endParaRPr lang="en-GB" altLang="zh-CN" sz="1200" dirty="0">
              <a:solidFill>
                <a:srgbClr val="333333"/>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17</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菱形 7"/>
          <p:cNvSpPr/>
          <p:nvPr/>
        </p:nvSpPr>
        <p:spPr>
          <a:xfrm>
            <a:off x="994084" y="1608632"/>
            <a:ext cx="1302115" cy="1302036"/>
          </a:xfrm>
          <a:prstGeom prst="diamon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副标题一</a:t>
            </a:r>
          </a:p>
        </p:txBody>
      </p:sp>
      <p:sp>
        <p:nvSpPr>
          <p:cNvPr id="9" name="菱形 8"/>
          <p:cNvSpPr/>
          <p:nvPr/>
        </p:nvSpPr>
        <p:spPr>
          <a:xfrm>
            <a:off x="994084" y="2919667"/>
            <a:ext cx="1302115" cy="1303535"/>
          </a:xfrm>
          <a:prstGeom prst="diamon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副标题三</a:t>
            </a:r>
          </a:p>
        </p:txBody>
      </p:sp>
      <p:sp>
        <p:nvSpPr>
          <p:cNvPr id="10" name="菱形 9"/>
          <p:cNvSpPr/>
          <p:nvPr/>
        </p:nvSpPr>
        <p:spPr>
          <a:xfrm>
            <a:off x="323528" y="2264152"/>
            <a:ext cx="1303614" cy="1303534"/>
          </a:xfrm>
          <a:prstGeom prst="diamond">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1400" dirty="0">
                <a:latin typeface="微软雅黑" panose="020B0503020204020204" pitchFamily="34" charset="-122"/>
                <a:ea typeface="微软雅黑" panose="020B0503020204020204" pitchFamily="34" charset="-122"/>
                <a:sym typeface="微软雅黑" panose="020B0503020204020204" pitchFamily="34" charset="-122"/>
              </a:rPr>
              <a:t>副标题二</a:t>
            </a:r>
          </a:p>
        </p:txBody>
      </p:sp>
      <p:sp>
        <p:nvSpPr>
          <p:cNvPr id="11" name="菱形 10"/>
          <p:cNvSpPr/>
          <p:nvPr/>
        </p:nvSpPr>
        <p:spPr>
          <a:xfrm>
            <a:off x="1666145" y="1491630"/>
            <a:ext cx="2848752" cy="2847077"/>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3000" dirty="0">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12" name="KSO_GI1"/>
          <p:cNvSpPr/>
          <p:nvPr/>
        </p:nvSpPr>
        <p:spPr bwMode="auto">
          <a:xfrm>
            <a:off x="4845185" y="1421864"/>
            <a:ext cx="3831271" cy="3238118"/>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100790" tIns="0" rIns="100790" bIns="0"/>
          <a:lstStyle/>
          <a:p>
            <a:pPr lvl="0">
              <a:lnSpc>
                <a:spcPct val="150000"/>
              </a:lnSpc>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根据自己的需要添加适当的文字，据研究，在幻灯片中，一页的文字最好不要超过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这样便于板式修改以及演示效果良好，模板中的所有颜色板式均可编辑替换，可以根据自己的需要更换自己喜欢的颜色与修改图表的布局，适当的增加或删除部分内容，以让您的报告内容更加生动形象，像工作报告总结之类演示文稿的，在修改模板或利用模板内容时，尽量简洁大方，动画效果到不一定占主要因素。</a:t>
            </a: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18</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淘宝网chenying0907出品 7"/>
          <p:cNvSpPr/>
          <p:nvPr/>
        </p:nvSpPr>
        <p:spPr>
          <a:xfrm>
            <a:off x="1692" y="2529702"/>
            <a:ext cx="9140616" cy="75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9214" tIns="39607" rIns="79214" bIns="39607" rtlCol="0" anchor="ctr"/>
          <a:lstStyle/>
          <a:p>
            <a:pPr algn="ctr"/>
            <a:endParaRPr lang="zh-CN" altLang="en-US" sz="130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淘宝网chenying0907出品 8"/>
          <p:cNvSpPr/>
          <p:nvPr/>
        </p:nvSpPr>
        <p:spPr>
          <a:xfrm>
            <a:off x="1118483" y="1498900"/>
            <a:ext cx="2063622" cy="137736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淘宝网chenying0907出品 9"/>
          <p:cNvSpPr/>
          <p:nvPr/>
        </p:nvSpPr>
        <p:spPr>
          <a:xfrm>
            <a:off x="3601123" y="1498900"/>
            <a:ext cx="2063622" cy="137736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淘宝网chenying0907出品 10"/>
          <p:cNvSpPr/>
          <p:nvPr/>
        </p:nvSpPr>
        <p:spPr>
          <a:xfrm>
            <a:off x="6078951" y="1498900"/>
            <a:ext cx="2063622" cy="137736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淘宝网chenying0907出品 11"/>
          <p:cNvSpPr txBox="1"/>
          <p:nvPr/>
        </p:nvSpPr>
        <p:spPr>
          <a:xfrm>
            <a:off x="1142182" y="3413735"/>
            <a:ext cx="2016224" cy="738664"/>
          </a:xfrm>
          <a:prstGeom prst="rect">
            <a:avLst/>
          </a:prstGeom>
          <a:noFill/>
        </p:spPr>
        <p:txBody>
          <a:bodyPr wrap="square" rtlCol="0">
            <a:spAutoFit/>
          </a:bodyPr>
          <a:lstStyle/>
          <a:p>
            <a:pPr algn="ctr">
              <a:lnSpc>
                <a:spcPct val="150000"/>
              </a:lnSpc>
              <a:spcAft>
                <a:spcPts val="600"/>
              </a:spcAft>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加说</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明文字单击此处添</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加说</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明文字</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淘宝网chenying0907出品 12"/>
          <p:cNvSpPr txBox="1"/>
          <p:nvPr/>
        </p:nvSpPr>
        <p:spPr>
          <a:xfrm>
            <a:off x="3622416" y="3420216"/>
            <a:ext cx="2016224" cy="738664"/>
          </a:xfrm>
          <a:prstGeom prst="rect">
            <a:avLst/>
          </a:prstGeom>
          <a:noFill/>
        </p:spPr>
        <p:txBody>
          <a:bodyPr wrap="square" rtlCol="0">
            <a:spAutoFit/>
          </a:bodyPr>
          <a:lstStyle/>
          <a:p>
            <a:pPr algn="ctr">
              <a:lnSpc>
                <a:spcPct val="150000"/>
              </a:lnSpc>
              <a:spcAft>
                <a:spcPts val="600"/>
              </a:spcAft>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加说</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明文字单击此处添</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加说</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明文字</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淘宝网chenying0907出品 13"/>
          <p:cNvSpPr txBox="1"/>
          <p:nvPr/>
        </p:nvSpPr>
        <p:spPr>
          <a:xfrm>
            <a:off x="6102650" y="3397127"/>
            <a:ext cx="2016224" cy="738664"/>
          </a:xfrm>
          <a:prstGeom prst="rect">
            <a:avLst/>
          </a:prstGeom>
          <a:noFill/>
        </p:spPr>
        <p:txBody>
          <a:bodyPr wrap="square" rtlCol="0">
            <a:spAutoFit/>
          </a:bodyPr>
          <a:lstStyle/>
          <a:p>
            <a:pPr algn="ctr">
              <a:lnSpc>
                <a:spcPct val="150000"/>
              </a:lnSpc>
              <a:spcAft>
                <a:spcPts val="600"/>
              </a:spcAft>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单击此处添</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加说</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明文字单击此处添</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加说</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明文字</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淘宝网chenying0907出品 14"/>
          <p:cNvSpPr txBox="1"/>
          <p:nvPr/>
        </p:nvSpPr>
        <p:spPr>
          <a:xfrm>
            <a:off x="1259632" y="2916000"/>
            <a:ext cx="1728192"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a:t>
            </a:r>
          </a:p>
        </p:txBody>
      </p:sp>
      <p:sp>
        <p:nvSpPr>
          <p:cNvPr id="16" name="淘宝网chenying0907出品 15"/>
          <p:cNvSpPr txBox="1"/>
          <p:nvPr/>
        </p:nvSpPr>
        <p:spPr>
          <a:xfrm>
            <a:off x="3707904" y="2916000"/>
            <a:ext cx="1728192"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a:t>
            </a:r>
          </a:p>
        </p:txBody>
      </p:sp>
      <p:sp>
        <p:nvSpPr>
          <p:cNvPr id="17" name="淘宝网chenying0907出品 16"/>
          <p:cNvSpPr txBox="1"/>
          <p:nvPr/>
        </p:nvSpPr>
        <p:spPr>
          <a:xfrm>
            <a:off x="6246666" y="2916000"/>
            <a:ext cx="1728192" cy="369332"/>
          </a:xfrm>
          <a:prstGeom prst="rect">
            <a:avLst/>
          </a:prstGeom>
          <a:noFill/>
        </p:spPr>
        <p:txBody>
          <a:bodyPr wrap="squar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a:t>
            </a: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19</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淘宝网chenying0907出品 7"/>
          <p:cNvSpPr/>
          <p:nvPr/>
        </p:nvSpPr>
        <p:spPr>
          <a:xfrm>
            <a:off x="827584" y="1275606"/>
            <a:ext cx="3528392" cy="352839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淘宝网chenying0907出品 8"/>
          <p:cNvSpPr/>
          <p:nvPr/>
        </p:nvSpPr>
        <p:spPr>
          <a:xfrm>
            <a:off x="1169028" y="1958493"/>
            <a:ext cx="2845505" cy="284550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淘宝网chenying0907出品 9"/>
          <p:cNvSpPr/>
          <p:nvPr/>
        </p:nvSpPr>
        <p:spPr>
          <a:xfrm>
            <a:off x="1703004" y="3026446"/>
            <a:ext cx="1777552" cy="1777552"/>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淘宝网chenying0907出品 10"/>
          <p:cNvSpPr/>
          <p:nvPr/>
        </p:nvSpPr>
        <p:spPr>
          <a:xfrm>
            <a:off x="2089079" y="1347614"/>
            <a:ext cx="1005403" cy="584775"/>
          </a:xfrm>
          <a:prstGeom prst="rect">
            <a:avLst/>
          </a:prstGeom>
        </p:spPr>
        <p:txBody>
          <a:bodyPr wrap="none">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p>
          <a:p>
            <a:pPr algn="ct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a:t>
            </a:r>
          </a:p>
        </p:txBody>
      </p:sp>
      <p:sp>
        <p:nvSpPr>
          <p:cNvPr id="12" name="淘宝网chenying0907出品 11"/>
          <p:cNvSpPr/>
          <p:nvPr/>
        </p:nvSpPr>
        <p:spPr>
          <a:xfrm>
            <a:off x="2089079" y="2220275"/>
            <a:ext cx="1005403" cy="584775"/>
          </a:xfrm>
          <a:prstGeom prst="rect">
            <a:avLst/>
          </a:prstGeom>
        </p:spPr>
        <p:txBody>
          <a:bodyPr wrap="none">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p>
          <a:p>
            <a:pPr algn="ct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a:t>
            </a:r>
          </a:p>
        </p:txBody>
      </p:sp>
      <p:sp>
        <p:nvSpPr>
          <p:cNvPr id="13" name="淘宝网chenying0907出品 12"/>
          <p:cNvSpPr/>
          <p:nvPr/>
        </p:nvSpPr>
        <p:spPr>
          <a:xfrm>
            <a:off x="2089079" y="3579862"/>
            <a:ext cx="1005403" cy="584775"/>
          </a:xfrm>
          <a:prstGeom prst="rect">
            <a:avLst/>
          </a:prstGeom>
        </p:spPr>
        <p:txBody>
          <a:bodyPr wrap="none">
            <a:spAutoFit/>
          </a:bodyPr>
          <a:lstStyle/>
          <a:p>
            <a:pPr algn="ctr"/>
            <a:r>
              <a:rPr lang="en-US" altLang="zh-CN"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p>
          <a:p>
            <a:pPr algn="ctr"/>
            <a:r>
              <a:rPr lang="zh-CN" alt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a:t>
            </a:r>
          </a:p>
        </p:txBody>
      </p:sp>
      <p:grpSp>
        <p:nvGrpSpPr>
          <p:cNvPr id="14" name="淘宝网chenying0907出品 13"/>
          <p:cNvGrpSpPr/>
          <p:nvPr/>
        </p:nvGrpSpPr>
        <p:grpSpPr>
          <a:xfrm>
            <a:off x="5292080" y="1131590"/>
            <a:ext cx="2808312" cy="1088685"/>
            <a:chOff x="6062758" y="915566"/>
            <a:chExt cx="2808312" cy="1088685"/>
          </a:xfrm>
        </p:grpSpPr>
        <p:sp>
          <p:nvSpPr>
            <p:cNvPr id="15" name="淘宝网chenying0907出品 7"/>
            <p:cNvSpPr txBox="1">
              <a:spLocks noChangeArrowheads="1"/>
            </p:cNvSpPr>
            <p:nvPr/>
          </p:nvSpPr>
          <p:spPr bwMode="auto">
            <a:xfrm>
              <a:off x="6062758" y="1179745"/>
              <a:ext cx="2808312" cy="824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400" dirty="0">
                  <a:solidFill>
                    <a:schemeClr val="tx1">
                      <a:lumMod val="85000"/>
                      <a:lumOff val="15000"/>
                    </a:schemeClr>
                  </a:solidFill>
                  <a:latin typeface="微软雅黑" panose="020B0503020204020204" pitchFamily="34" charset="-122"/>
                  <a:sym typeface="微软雅黑" panose="020B0503020204020204" pitchFamily="34" charset="-122"/>
                </a:rPr>
                <a:t>此处添加说明文字添加说明文字添加说明文字此处添加说明文字</a:t>
              </a:r>
            </a:p>
          </p:txBody>
        </p:sp>
        <p:sp>
          <p:nvSpPr>
            <p:cNvPr id="16" name="淘宝网chenying0907出品 15"/>
            <p:cNvSpPr txBox="1"/>
            <p:nvPr/>
          </p:nvSpPr>
          <p:spPr>
            <a:xfrm>
              <a:off x="6062758" y="915566"/>
              <a:ext cx="648072" cy="369332"/>
            </a:xfrm>
            <a:prstGeom prst="rect">
              <a:avLst/>
            </a:prstGeom>
            <a:noFill/>
          </p:spPr>
          <p:txBody>
            <a:bodyPr wrap="square" rtlCol="0">
              <a:spAutoFit/>
            </a:bodyPr>
            <a:lstStyle/>
            <a:p>
              <a:r>
                <a:rPr lang="en-US" altLang="zh-CN"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淘宝网chenying0907出品 16"/>
          <p:cNvGrpSpPr/>
          <p:nvPr/>
        </p:nvGrpSpPr>
        <p:grpSpPr>
          <a:xfrm>
            <a:off x="5292080" y="2367074"/>
            <a:ext cx="2808312" cy="1056697"/>
            <a:chOff x="6062758" y="1927306"/>
            <a:chExt cx="2808312" cy="1056697"/>
          </a:xfrm>
        </p:grpSpPr>
        <p:sp>
          <p:nvSpPr>
            <p:cNvPr id="18" name="淘宝网chenying0907出品 7"/>
            <p:cNvSpPr txBox="1">
              <a:spLocks noChangeArrowheads="1"/>
            </p:cNvSpPr>
            <p:nvPr/>
          </p:nvSpPr>
          <p:spPr bwMode="auto">
            <a:xfrm>
              <a:off x="6062758" y="2159497"/>
              <a:ext cx="2808312" cy="824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400" dirty="0">
                  <a:solidFill>
                    <a:schemeClr val="tx1">
                      <a:lumMod val="85000"/>
                      <a:lumOff val="15000"/>
                    </a:schemeClr>
                  </a:solidFill>
                  <a:latin typeface="微软雅黑" panose="020B0503020204020204" pitchFamily="34" charset="-122"/>
                  <a:sym typeface="微软雅黑" panose="020B0503020204020204" pitchFamily="34" charset="-122"/>
                </a:rPr>
                <a:t>此处添加说明文字添加说明文字添加说明文字此处添加说明文字</a:t>
              </a:r>
            </a:p>
          </p:txBody>
        </p:sp>
        <p:sp>
          <p:nvSpPr>
            <p:cNvPr id="19" name="淘宝网chenying0907出品 18"/>
            <p:cNvSpPr txBox="1"/>
            <p:nvPr/>
          </p:nvSpPr>
          <p:spPr>
            <a:xfrm>
              <a:off x="6062758" y="1927306"/>
              <a:ext cx="648072" cy="369332"/>
            </a:xfrm>
            <a:prstGeom prst="rect">
              <a:avLst/>
            </a:prstGeom>
            <a:noFill/>
          </p:spPr>
          <p:txBody>
            <a:bodyPr wrap="square" rtlCol="0">
              <a:spAutoFit/>
            </a:bodyPr>
            <a:lstStyle/>
            <a:p>
              <a:r>
                <a:rPr lang="en-US" altLang="zh-CN"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0" name="淘宝网chenying0907出品 19"/>
          <p:cNvGrpSpPr/>
          <p:nvPr/>
        </p:nvGrpSpPr>
        <p:grpSpPr>
          <a:xfrm>
            <a:off x="5292080" y="3570570"/>
            <a:ext cx="2808312" cy="1125519"/>
            <a:chOff x="6062758" y="2994506"/>
            <a:chExt cx="2808312" cy="1125519"/>
          </a:xfrm>
        </p:grpSpPr>
        <p:sp>
          <p:nvSpPr>
            <p:cNvPr id="21" name="淘宝网chenying0907出品 7"/>
            <p:cNvSpPr txBox="1">
              <a:spLocks noChangeArrowheads="1"/>
            </p:cNvSpPr>
            <p:nvPr/>
          </p:nvSpPr>
          <p:spPr bwMode="auto">
            <a:xfrm>
              <a:off x="6062758" y="3295519"/>
              <a:ext cx="2808312" cy="824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400" dirty="0">
                  <a:solidFill>
                    <a:schemeClr val="tx1">
                      <a:lumMod val="85000"/>
                      <a:lumOff val="15000"/>
                    </a:schemeClr>
                  </a:solidFill>
                  <a:latin typeface="微软雅黑" panose="020B0503020204020204" pitchFamily="34" charset="-122"/>
                  <a:sym typeface="微软雅黑" panose="020B0503020204020204" pitchFamily="34" charset="-122"/>
                </a:rPr>
                <a:t>此处添加说明文字添加说明文字添加说明文字此处添加说明文字</a:t>
              </a:r>
            </a:p>
          </p:txBody>
        </p:sp>
        <p:sp>
          <p:nvSpPr>
            <p:cNvPr id="22" name="淘宝网chenying0907出品 21"/>
            <p:cNvSpPr txBox="1"/>
            <p:nvPr/>
          </p:nvSpPr>
          <p:spPr>
            <a:xfrm>
              <a:off x="6062758" y="2994506"/>
              <a:ext cx="648072" cy="369332"/>
            </a:xfrm>
            <a:prstGeom prst="rect">
              <a:avLst/>
            </a:prstGeom>
            <a:noFill/>
          </p:spPr>
          <p:txBody>
            <a:bodyPr wrap="square" rtlCol="0">
              <a:spAutoFit/>
            </a:bodyPr>
            <a:lstStyle/>
            <a:p>
              <a:r>
                <a:rPr lang="en-US" altLang="zh-CN"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3" name="淘宝网chenying0907出品 22"/>
          <p:cNvSpPr/>
          <p:nvPr/>
        </p:nvSpPr>
        <p:spPr>
          <a:xfrm>
            <a:off x="5364088" y="1131697"/>
            <a:ext cx="2700000" cy="3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淘宝网chenying0907出品 23"/>
          <p:cNvSpPr/>
          <p:nvPr/>
        </p:nvSpPr>
        <p:spPr>
          <a:xfrm>
            <a:off x="5364088" y="2355833"/>
            <a:ext cx="2700000" cy="3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淘宝网chenying0907出品 24"/>
          <p:cNvSpPr/>
          <p:nvPr/>
        </p:nvSpPr>
        <p:spPr>
          <a:xfrm>
            <a:off x="5364088" y="3579969"/>
            <a:ext cx="2700000" cy="3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淘宝网chenying0907出品 4"/>
          <p:cNvSpPr/>
          <p:nvPr/>
        </p:nvSpPr>
        <p:spPr>
          <a:xfrm>
            <a:off x="1259632" y="1134333"/>
            <a:ext cx="6551912" cy="2874978"/>
          </a:xfrm>
          <a:prstGeom prst="roundRect">
            <a:avLst>
              <a:gd name="adj" fmla="val 556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淘宝网chenying0907出品 6"/>
          <p:cNvSpPr/>
          <p:nvPr/>
        </p:nvSpPr>
        <p:spPr>
          <a:xfrm>
            <a:off x="1403648" y="1779662"/>
            <a:ext cx="6121496" cy="1772775"/>
          </a:xfrm>
          <a:prstGeom prst="rect">
            <a:avLst/>
          </a:prstGeom>
        </p:spPr>
        <p:txBody>
          <a:bodyPr wrap="square" lIns="91424" tIns="45711" rIns="91424" bIns="45711">
            <a:spAutoFit/>
          </a:bodyPr>
          <a:lstStyle/>
          <a:p>
            <a:pPr indent="457200">
              <a:lnSpc>
                <a:spcPct val="130000"/>
              </a:lnSpc>
            </a:pP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200x</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年，在</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单位党委、行政和上级团组织的正确领导下</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位团委紧紧围绕企业的改革、发展与稳定的工作大局，以及广大团员青年的根本需求，以团的先进性教育为基础，以促进青年成长成才为主线，以工作创新为出发点，以竭诚服务青年为落脚点，团的工作在继承中创新，于探索中前进，青春的热血在前进的征途中树立了一面风帆，在风帆中勇往直前，为推动我</a:t>
            </a:r>
            <a:r>
              <a:rPr lang="en-US" altLang="zh-CN"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XX</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单位文明建设及企业跨越式大发展注入了生机勃勃的活力。</a:t>
            </a:r>
          </a:p>
        </p:txBody>
      </p:sp>
      <p:pic>
        <p:nvPicPr>
          <p:cNvPr id="8" name="淘宝网chenying0907出品 7"/>
          <p:cNvPicPr>
            <a:picLocks noChangeAspect="1"/>
          </p:cNvPicPr>
          <p:nvPr/>
        </p:nvPicPr>
        <p:blipFill rotWithShape="1">
          <a:blip r:embed="rId3" cstate="print">
            <a:extLst>
              <a:ext uri="{28A0092B-C50C-407E-A947-70E740481C1C}">
                <a14:useLocalDpi xmlns:a14="http://schemas.microsoft.com/office/drawing/2010/main" val="0"/>
              </a:ext>
            </a:extLst>
          </a:blip>
          <a:srcRect l="78752" t="48337"/>
          <a:stretch/>
        </p:blipFill>
        <p:spPr>
          <a:xfrm>
            <a:off x="368756" y="2958190"/>
            <a:ext cx="1942844" cy="2657264"/>
          </a:xfrm>
          <a:prstGeom prst="rect">
            <a:avLst/>
          </a:prstGeom>
        </p:spPr>
      </p:pic>
      <p:pic>
        <p:nvPicPr>
          <p:cNvPr id="10" name="淘宝网chenying0907出品 9"/>
          <p:cNvPicPr>
            <a:picLocks noChangeAspect="1"/>
          </p:cNvPicPr>
          <p:nvPr/>
        </p:nvPicPr>
        <p:blipFill>
          <a:blip r:embed="rId4"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818313" y="441711"/>
            <a:ext cx="1522944" cy="1385244"/>
          </a:xfrm>
          <a:prstGeom prst="rect">
            <a:avLst/>
          </a:prstGeom>
          <a:effectLst>
            <a:outerShdw blurRad="63500" sx="102000" sy="102000" algn="ctr" rotWithShape="0">
              <a:prstClr val="black">
                <a:alpha val="40000"/>
              </a:prstClr>
            </a:outerShdw>
          </a:effectLst>
        </p:spPr>
      </p:pic>
      <p:pic>
        <p:nvPicPr>
          <p:cNvPr id="11" name="淘宝网chenying0907出品 10"/>
          <p:cNvPicPr>
            <a:picLocks noChangeAspect="1"/>
          </p:cNvPicPr>
          <p:nvPr/>
        </p:nvPicPr>
        <p:blipFill rotWithShape="1">
          <a:blip r:embed="rId5" cstate="print">
            <a:extLst>
              <a:ext uri="{28A0092B-C50C-407E-A947-70E740481C1C}">
                <a14:useLocalDpi xmlns:a14="http://schemas.microsoft.com/office/drawing/2010/main" val="0"/>
              </a:ext>
            </a:extLst>
          </a:blip>
          <a:srcRect l="83791" t="4923" r="1271" b="64407"/>
          <a:stretch/>
        </p:blipFill>
        <p:spPr>
          <a:xfrm>
            <a:off x="7661559" y="253394"/>
            <a:ext cx="1365857" cy="1577541"/>
          </a:xfrm>
          <a:prstGeom prst="rect">
            <a:avLst/>
          </a:prstGeom>
        </p:spPr>
      </p:pic>
    </p:spTree>
    <p:extLst>
      <p:ext uri="{BB962C8B-B14F-4D97-AF65-F5344CB8AC3E}">
        <p14:creationId xmlns:p14="http://schemas.microsoft.com/office/powerpoint/2010/main" val="79383489"/>
      </p:ext>
    </p:extLst>
  </p:cSld>
  <p:clrMapOvr>
    <a:masterClrMapping/>
  </p:clrMapOvr>
  <mc:AlternateContent xmlns:mc="http://schemas.openxmlformats.org/markup-compatibility/2006" xmlns:p14="http://schemas.microsoft.com/office/powerpoint/2010/main">
    <mc:Choice Requires="p14">
      <p:transition spd="slow" p14:dur="12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20</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8" name="图表 7"/>
          <p:cNvGraphicFramePr/>
          <p:nvPr>
            <p:extLst>
              <p:ext uri="{D42A27DB-BD31-4B8C-83A1-F6EECF244321}">
                <p14:modId xmlns:p14="http://schemas.microsoft.com/office/powerpoint/2010/main" val="3727341728"/>
              </p:ext>
            </p:extLst>
          </p:nvPr>
        </p:nvGraphicFramePr>
        <p:xfrm>
          <a:off x="755576" y="1347614"/>
          <a:ext cx="4032448" cy="3112119"/>
        </p:xfrm>
        <a:graphic>
          <a:graphicData uri="http://schemas.openxmlformats.org/drawingml/2006/chart">
            <c:chart xmlns:c="http://schemas.openxmlformats.org/drawingml/2006/chart" xmlns:r="http://schemas.openxmlformats.org/officeDocument/2006/relationships" r:id="rId4"/>
          </a:graphicData>
        </a:graphic>
      </p:graphicFrame>
      <p:sp>
        <p:nvSpPr>
          <p:cNvPr id="9" name="淘宝网chenying0907出品 8"/>
          <p:cNvSpPr/>
          <p:nvPr/>
        </p:nvSpPr>
        <p:spPr>
          <a:xfrm>
            <a:off x="5364088" y="2410237"/>
            <a:ext cx="252000" cy="25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0" name="淘宝网chenying0907出品 7"/>
          <p:cNvSpPr txBox="1">
            <a:spLocks noChangeArrowheads="1"/>
          </p:cNvSpPr>
          <p:nvPr/>
        </p:nvSpPr>
        <p:spPr bwMode="auto">
          <a:xfrm>
            <a:off x="5652120" y="2151634"/>
            <a:ext cx="2520280"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a:solidFill>
                  <a:schemeClr val="tx1">
                    <a:lumMod val="85000"/>
                    <a:lumOff val="15000"/>
                  </a:schemeClr>
                </a:solidFill>
                <a:latin typeface="微软雅黑" panose="020B0503020204020204" pitchFamily="34" charset="-122"/>
                <a:sym typeface="微软雅黑" panose="020B0503020204020204" pitchFamily="34" charset="-122"/>
              </a:rPr>
              <a:t>类别二</a:t>
            </a:r>
            <a:endParaRPr lang="en-US" altLang="zh-CN" sz="1400" b="1" dirty="0">
              <a:solidFill>
                <a:schemeClr val="tx1">
                  <a:lumMod val="85000"/>
                  <a:lumOff val="15000"/>
                </a:schemeClr>
              </a:solidFill>
              <a:latin typeface="微软雅黑" panose="020B0503020204020204" pitchFamily="34" charset="-122"/>
              <a:sym typeface="微软雅黑" panose="020B0503020204020204" pitchFamily="34" charset="-122"/>
            </a:endParaRPr>
          </a:p>
          <a:p>
            <a:pPr>
              <a:lnSpc>
                <a:spcPct val="120000"/>
              </a:lnSpc>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添加说明文字添加说明文字添加说明文字添加说明文字。</a:t>
            </a:r>
          </a:p>
        </p:txBody>
      </p:sp>
      <p:sp>
        <p:nvSpPr>
          <p:cNvPr id="11" name="淘宝网chenying0907出品 10"/>
          <p:cNvSpPr/>
          <p:nvPr/>
        </p:nvSpPr>
        <p:spPr>
          <a:xfrm>
            <a:off x="5365204" y="3171943"/>
            <a:ext cx="252000" cy="25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2" name="淘宝网chenying0907出品 7"/>
          <p:cNvSpPr txBox="1">
            <a:spLocks noChangeArrowheads="1"/>
          </p:cNvSpPr>
          <p:nvPr/>
        </p:nvSpPr>
        <p:spPr bwMode="auto">
          <a:xfrm>
            <a:off x="5653236" y="2913340"/>
            <a:ext cx="2519164"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a:solidFill>
                  <a:schemeClr val="tx1">
                    <a:lumMod val="85000"/>
                    <a:lumOff val="15000"/>
                  </a:schemeClr>
                </a:solidFill>
                <a:latin typeface="微软雅黑" panose="020B0503020204020204" pitchFamily="34" charset="-122"/>
                <a:sym typeface="微软雅黑" panose="020B0503020204020204" pitchFamily="34" charset="-122"/>
              </a:rPr>
              <a:t>类别三</a:t>
            </a:r>
            <a:endParaRPr lang="en-US" altLang="zh-CN" sz="1400" b="1" dirty="0">
              <a:solidFill>
                <a:schemeClr val="tx1">
                  <a:lumMod val="85000"/>
                  <a:lumOff val="15000"/>
                </a:schemeClr>
              </a:solidFill>
              <a:latin typeface="微软雅黑" panose="020B0503020204020204" pitchFamily="34" charset="-122"/>
              <a:sym typeface="微软雅黑" panose="020B0503020204020204" pitchFamily="34" charset="-122"/>
            </a:endParaRPr>
          </a:p>
          <a:p>
            <a:pPr>
              <a:lnSpc>
                <a:spcPct val="120000"/>
              </a:lnSpc>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添加说明文字添加说明文字添加说明文字添加说明文字。</a:t>
            </a:r>
          </a:p>
        </p:txBody>
      </p:sp>
      <p:sp>
        <p:nvSpPr>
          <p:cNvPr id="13" name="淘宝网chenying0907出品 12"/>
          <p:cNvSpPr/>
          <p:nvPr/>
        </p:nvSpPr>
        <p:spPr>
          <a:xfrm>
            <a:off x="5366320" y="3933355"/>
            <a:ext cx="252000" cy="25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4" name="淘宝网chenying0907出品 7"/>
          <p:cNvSpPr txBox="1">
            <a:spLocks noChangeArrowheads="1"/>
          </p:cNvSpPr>
          <p:nvPr/>
        </p:nvSpPr>
        <p:spPr bwMode="auto">
          <a:xfrm>
            <a:off x="5654352" y="3674752"/>
            <a:ext cx="2518048"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20000"/>
              </a:lnSpc>
            </a:pPr>
            <a:r>
              <a:rPr lang="zh-CN" altLang="en-US" sz="1400" b="1" dirty="0">
                <a:solidFill>
                  <a:schemeClr val="tx1">
                    <a:lumMod val="85000"/>
                    <a:lumOff val="15000"/>
                  </a:schemeClr>
                </a:solidFill>
                <a:latin typeface="微软雅黑" panose="020B0503020204020204" pitchFamily="34" charset="-122"/>
                <a:sym typeface="微软雅黑" panose="020B0503020204020204" pitchFamily="34" charset="-122"/>
              </a:rPr>
              <a:t>类别四</a:t>
            </a:r>
            <a:endParaRPr lang="en-US" altLang="zh-CN" sz="1400" b="1" dirty="0">
              <a:solidFill>
                <a:schemeClr val="tx1">
                  <a:lumMod val="85000"/>
                  <a:lumOff val="15000"/>
                </a:schemeClr>
              </a:solidFill>
              <a:latin typeface="微软雅黑" panose="020B0503020204020204" pitchFamily="34" charset="-122"/>
              <a:sym typeface="微软雅黑" panose="020B0503020204020204" pitchFamily="34" charset="-122"/>
            </a:endParaRPr>
          </a:p>
          <a:p>
            <a:pPr>
              <a:lnSpc>
                <a:spcPct val="120000"/>
              </a:lnSpc>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添加说明文字添加说明文字添加说明文字添加说明文字。</a:t>
            </a:r>
          </a:p>
        </p:txBody>
      </p:sp>
      <p:sp>
        <p:nvSpPr>
          <p:cNvPr id="15" name="淘宝网chenying0907出品 14"/>
          <p:cNvSpPr/>
          <p:nvPr/>
        </p:nvSpPr>
        <p:spPr>
          <a:xfrm>
            <a:off x="5364088" y="1606217"/>
            <a:ext cx="252000" cy="25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a:t>
            </a:r>
          </a:p>
        </p:txBody>
      </p:sp>
      <p:sp>
        <p:nvSpPr>
          <p:cNvPr id="16" name="淘宝网chenying0907出品 7"/>
          <p:cNvSpPr txBox="1">
            <a:spLocks noChangeArrowheads="1"/>
          </p:cNvSpPr>
          <p:nvPr/>
        </p:nvSpPr>
        <p:spPr bwMode="auto">
          <a:xfrm>
            <a:off x="5652120" y="1347614"/>
            <a:ext cx="2520280" cy="769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20000"/>
              </a:lnSpc>
            </a:pPr>
            <a:r>
              <a:rPr lang="zh-CN" altLang="en-US" sz="1400" b="1" dirty="0">
                <a:solidFill>
                  <a:schemeClr val="tx1">
                    <a:lumMod val="85000"/>
                    <a:lumOff val="15000"/>
                  </a:schemeClr>
                </a:solidFill>
                <a:latin typeface="微软雅黑" panose="020B0503020204020204" pitchFamily="34" charset="-122"/>
                <a:sym typeface="微软雅黑" panose="020B0503020204020204" pitchFamily="34" charset="-122"/>
              </a:rPr>
              <a:t>类别一</a:t>
            </a:r>
            <a:endParaRPr lang="en-US" altLang="zh-CN" sz="1400" b="1" dirty="0">
              <a:solidFill>
                <a:schemeClr val="tx1">
                  <a:lumMod val="85000"/>
                  <a:lumOff val="15000"/>
                </a:schemeClr>
              </a:solidFill>
              <a:latin typeface="微软雅黑" panose="020B0503020204020204" pitchFamily="34" charset="-122"/>
              <a:sym typeface="微软雅黑" panose="020B0503020204020204" pitchFamily="34" charset="-122"/>
            </a:endParaRPr>
          </a:p>
          <a:p>
            <a:pPr>
              <a:lnSpc>
                <a:spcPct val="120000"/>
              </a:lnSpc>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添加说明文字添加说明文字添加说明文字添加说明文字。</a:t>
            </a: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21</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空心弧 7"/>
          <p:cNvSpPr/>
          <p:nvPr/>
        </p:nvSpPr>
        <p:spPr>
          <a:xfrm rot="10800000">
            <a:off x="4981361" y="1844791"/>
            <a:ext cx="1819656" cy="1819656"/>
          </a:xfrm>
          <a:prstGeom prst="blockArc">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空心弧 8"/>
          <p:cNvSpPr/>
          <p:nvPr/>
        </p:nvSpPr>
        <p:spPr>
          <a:xfrm rot="10800000">
            <a:off x="2252663" y="1844791"/>
            <a:ext cx="1819656" cy="1819656"/>
          </a:xfrm>
          <a:prstGeom prst="blockArc">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空心弧 9"/>
          <p:cNvSpPr/>
          <p:nvPr/>
        </p:nvSpPr>
        <p:spPr>
          <a:xfrm>
            <a:off x="886968" y="1847669"/>
            <a:ext cx="1819656" cy="1819656"/>
          </a:xfrm>
          <a:prstGeom prst="blockArc">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空心弧 10"/>
          <p:cNvSpPr/>
          <p:nvPr/>
        </p:nvSpPr>
        <p:spPr>
          <a:xfrm>
            <a:off x="3617905" y="1847669"/>
            <a:ext cx="1819656" cy="1819656"/>
          </a:xfrm>
          <a:prstGeom prst="blockArc">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空心弧 11"/>
          <p:cNvSpPr/>
          <p:nvPr/>
        </p:nvSpPr>
        <p:spPr>
          <a:xfrm>
            <a:off x="6342817" y="1847669"/>
            <a:ext cx="1819656" cy="1819656"/>
          </a:xfrm>
          <a:prstGeom prst="blockArc">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淘宝网chenying0907出品 27"/>
          <p:cNvSpPr txBox="1"/>
          <p:nvPr/>
        </p:nvSpPr>
        <p:spPr>
          <a:xfrm>
            <a:off x="1536184" y="2333880"/>
            <a:ext cx="564898"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淘宝网chenying0907出品 28"/>
          <p:cNvSpPr txBox="1"/>
          <p:nvPr/>
        </p:nvSpPr>
        <p:spPr>
          <a:xfrm>
            <a:off x="4280169" y="2333880"/>
            <a:ext cx="564898"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淘宝网chenying0907出品 29"/>
          <p:cNvSpPr txBox="1"/>
          <p:nvPr/>
        </p:nvSpPr>
        <p:spPr>
          <a:xfrm>
            <a:off x="7034890" y="2333880"/>
            <a:ext cx="564898"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05</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淘宝网chenying0907出品 30"/>
          <p:cNvSpPr txBox="1"/>
          <p:nvPr/>
        </p:nvSpPr>
        <p:spPr>
          <a:xfrm>
            <a:off x="2925716" y="2740424"/>
            <a:ext cx="564898"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淘宝网chenying0907出品 31"/>
          <p:cNvSpPr txBox="1"/>
          <p:nvPr/>
        </p:nvSpPr>
        <p:spPr>
          <a:xfrm>
            <a:off x="5639731" y="2740424"/>
            <a:ext cx="564898"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27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淘宝网chenying0907出品 37"/>
          <p:cNvSpPr txBox="1"/>
          <p:nvPr/>
        </p:nvSpPr>
        <p:spPr>
          <a:xfrm>
            <a:off x="3612333" y="3647586"/>
            <a:ext cx="1825228" cy="796372"/>
          </a:xfrm>
          <a:prstGeom prst="rect">
            <a:avLst/>
          </a:prstGeom>
          <a:noFill/>
        </p:spPr>
        <p:txBody>
          <a:bodyPr wrap="square" lIns="68580" tIns="34290" rIns="68580" bIns="34290" rtlCol="0">
            <a:spAutoFit/>
          </a:bodyPr>
          <a:lstStyle/>
          <a:p>
            <a:pPr lvl="0" algn="ctr">
              <a:lnSpc>
                <a:spcPct val="150000"/>
              </a:lnSpc>
            </a:pPr>
            <a:r>
              <a:rPr lang="zh-CN" altLang="en-US"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添加适当的文字，一页的文字不要超过</a:t>
            </a:r>
            <a:r>
              <a:rPr lang="en-US" altLang="zh-CN"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r>
              <a:rPr lang="en-US" altLang="zh-CN"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a:t>
            </a:r>
            <a:endParaRPr lang="zh-CN" altLang="en-US" sz="7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淘宝网chenying0907出品 44"/>
          <p:cNvSpPr txBox="1"/>
          <p:nvPr/>
        </p:nvSpPr>
        <p:spPr>
          <a:xfrm>
            <a:off x="856158" y="3647586"/>
            <a:ext cx="1850466" cy="796372"/>
          </a:xfrm>
          <a:prstGeom prst="rect">
            <a:avLst/>
          </a:prstGeom>
          <a:noFill/>
        </p:spPr>
        <p:txBody>
          <a:bodyPr wrap="square" lIns="68580" tIns="34290" rIns="68580" bIns="34290" rtlCol="0">
            <a:spAutoFit/>
          </a:bodyPr>
          <a:lstStyle/>
          <a:p>
            <a:pPr lvl="0" algn="ctr">
              <a:lnSpc>
                <a:spcPct val="15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添加适当的文字，一页的文字不要超过</a:t>
            </a:r>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字</a:t>
            </a:r>
            <a:r>
              <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a:t>
            </a:r>
            <a:endParaRPr lang="zh-CN" altLang="en-US" sz="7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淘宝网chenying0907出品 47"/>
          <p:cNvSpPr txBox="1"/>
          <p:nvPr/>
        </p:nvSpPr>
        <p:spPr>
          <a:xfrm>
            <a:off x="6470015" y="3647586"/>
            <a:ext cx="1692458" cy="796372"/>
          </a:xfrm>
          <a:prstGeom prst="rect">
            <a:avLst/>
          </a:prstGeom>
          <a:noFill/>
        </p:spPr>
        <p:txBody>
          <a:bodyPr wrap="square" lIns="68580" tIns="34290" rIns="68580" bIns="34290" rtlCol="0">
            <a:spAutoFit/>
          </a:bodyPr>
          <a:lstStyle/>
          <a:p>
            <a:pPr lvl="0" algn="ctr">
              <a:lnSpc>
                <a:spcPct val="150000"/>
              </a:lnSpc>
            </a:pPr>
            <a:r>
              <a:rPr lang="zh-CN" altLang="en-US"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添加适当的文字，一页的文字不要超过</a:t>
            </a:r>
            <a:r>
              <a:rPr lang="en-US" altLang="zh-CN"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r>
              <a:rPr lang="en-US" altLang="zh-CN"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a:t>
            </a:r>
            <a:endParaRPr lang="zh-CN" altLang="en-US" sz="7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燕尾形 20"/>
          <p:cNvSpPr/>
          <p:nvPr/>
        </p:nvSpPr>
        <p:spPr>
          <a:xfrm rot="16200000">
            <a:off x="3026976" y="2365599"/>
            <a:ext cx="261257" cy="261257"/>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燕尾形 21"/>
          <p:cNvSpPr/>
          <p:nvPr/>
        </p:nvSpPr>
        <p:spPr>
          <a:xfrm rot="16200000">
            <a:off x="5770988" y="2365599"/>
            <a:ext cx="261257" cy="261257"/>
          </a:xfrm>
          <a:prstGeom prst="chevr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淘宝网chenying0907出品 50"/>
          <p:cNvSpPr txBox="1"/>
          <p:nvPr/>
        </p:nvSpPr>
        <p:spPr>
          <a:xfrm>
            <a:off x="2257875" y="1207611"/>
            <a:ext cx="1809230" cy="796372"/>
          </a:xfrm>
          <a:prstGeom prst="rect">
            <a:avLst/>
          </a:prstGeom>
          <a:noFill/>
        </p:spPr>
        <p:txBody>
          <a:bodyPr wrap="square" lIns="68580" tIns="34290" rIns="68580" bIns="34290" rtlCol="0">
            <a:spAutoFit/>
          </a:bodyPr>
          <a:lstStyle/>
          <a:p>
            <a:pPr lvl="0" algn="ctr">
              <a:lnSpc>
                <a:spcPct val="150000"/>
              </a:lnSpc>
            </a:pPr>
            <a:r>
              <a:rPr lang="zh-CN" altLang="en-US"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添加适当的文字，一页的文字不要超过</a:t>
            </a:r>
            <a:r>
              <a:rPr lang="en-US" altLang="zh-CN"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r>
              <a:rPr lang="en-US" altLang="zh-CN"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a:t>
            </a:r>
            <a:endParaRPr lang="zh-CN" altLang="en-US" sz="7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淘宝网chenying0907出品 51"/>
          <p:cNvSpPr txBox="1"/>
          <p:nvPr/>
        </p:nvSpPr>
        <p:spPr>
          <a:xfrm>
            <a:off x="5046079" y="1207611"/>
            <a:ext cx="1754938" cy="796372"/>
          </a:xfrm>
          <a:prstGeom prst="rect">
            <a:avLst/>
          </a:prstGeom>
          <a:noFill/>
        </p:spPr>
        <p:txBody>
          <a:bodyPr wrap="square" lIns="68580" tIns="34290" rIns="68580" bIns="34290" rtlCol="0">
            <a:spAutoFit/>
          </a:bodyPr>
          <a:lstStyle/>
          <a:p>
            <a:pPr lvl="0" algn="ctr">
              <a:lnSpc>
                <a:spcPct val="150000"/>
              </a:lnSpc>
            </a:pPr>
            <a:r>
              <a:rPr lang="zh-CN" altLang="en-US"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添加适当的文字，一页的文字不要超过</a:t>
            </a:r>
            <a:r>
              <a:rPr lang="en-US" altLang="zh-CN"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r>
              <a:rPr lang="en-US" altLang="zh-CN"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05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a:t>
            </a:r>
            <a:endParaRPr lang="zh-CN" altLang="en-US" sz="7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燕尾形 24"/>
          <p:cNvSpPr/>
          <p:nvPr/>
        </p:nvSpPr>
        <p:spPr>
          <a:xfrm rot="5400000" flipV="1">
            <a:off x="1650333" y="2852169"/>
            <a:ext cx="261257" cy="261257"/>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燕尾形 25"/>
          <p:cNvSpPr/>
          <p:nvPr/>
        </p:nvSpPr>
        <p:spPr>
          <a:xfrm rot="5400000" flipV="1">
            <a:off x="4394345" y="2852169"/>
            <a:ext cx="261257" cy="261257"/>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燕尾形 26"/>
          <p:cNvSpPr/>
          <p:nvPr/>
        </p:nvSpPr>
        <p:spPr>
          <a:xfrm rot="5400000" flipV="1">
            <a:off x="7122016" y="2852169"/>
            <a:ext cx="261257" cy="261257"/>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淘宝网chenying0907出品 12"/>
          <p:cNvSpPr/>
          <p:nvPr/>
        </p:nvSpPr>
        <p:spPr>
          <a:xfrm>
            <a:off x="1476064" y="2797320"/>
            <a:ext cx="6191872" cy="962598"/>
          </a:xfrm>
          <a:prstGeom prst="roundRect">
            <a:avLst>
              <a:gd name="adj" fmla="val 556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淘宝网chenying0907出品 7"/>
          <p:cNvSpPr>
            <a:spLocks/>
          </p:cNvSpPr>
          <p:nvPr/>
        </p:nvSpPr>
        <p:spPr bwMode="auto">
          <a:xfrm>
            <a:off x="1476064" y="2797320"/>
            <a:ext cx="1224000" cy="962598"/>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bg1">
              <a:lumMod val="95000"/>
            </a:schemeClr>
          </a:solidFill>
          <a:ln>
            <a:noFill/>
          </a:ln>
        </p:spPr>
        <p:txBody>
          <a:bodyPr vert="horz" wrap="square" lIns="0" tIns="0" rIns="180000" bIns="34281" numCol="1" anchor="ctr" anchorCtr="0" compatLnSpc="1">
            <a:prstTxWarp prst="textNoShape">
              <a:avLst/>
            </a:prstTxWarp>
          </a:bodyPr>
          <a:lstStyle/>
          <a:p>
            <a:pPr algn="ctr"/>
            <a:endParaRPr lang="zh-CN" altLang="en-US" sz="4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淘宝网chenying0907出品 25"/>
          <p:cNvSpPr txBox="1"/>
          <p:nvPr/>
        </p:nvSpPr>
        <p:spPr>
          <a:xfrm>
            <a:off x="3347864" y="3059338"/>
            <a:ext cx="3456384" cy="438563"/>
          </a:xfrm>
          <a:prstGeom prst="rect">
            <a:avLst/>
          </a:prstGeom>
          <a:noFill/>
        </p:spPr>
        <p:txBody>
          <a:bodyPr wrap="square" lIns="68562" tIns="34281" rIns="68562" bIns="34281" rtlCol="0">
            <a:spAutoFit/>
          </a:bodyPr>
          <a:lstStyle/>
          <a:p>
            <a:r>
              <a:rPr lang="zh-CN" altLang="en-US" sz="2400" b="1" dirty="0">
                <a:latin typeface="微软雅黑" panose="020B0503020204020204" pitchFamily="34" charset="-122"/>
                <a:ea typeface="微软雅黑" panose="020B0503020204020204" pitchFamily="34" charset="-122"/>
                <a:sym typeface="微软雅黑" panose="020B0503020204020204" pitchFamily="34" charset="-122"/>
              </a:rPr>
              <a:t>实用共青团工作报告</a:t>
            </a:r>
          </a:p>
        </p:txBody>
      </p:sp>
      <p:sp>
        <p:nvSpPr>
          <p:cNvPr id="27" name="淘宝网chenying0907出品 26"/>
          <p:cNvSpPr/>
          <p:nvPr/>
        </p:nvSpPr>
        <p:spPr>
          <a:xfrm>
            <a:off x="1507716" y="2863121"/>
            <a:ext cx="880370" cy="769441"/>
          </a:xfrm>
          <a:prstGeom prst="rect">
            <a:avLst/>
          </a:prstGeom>
        </p:spPr>
        <p:txBody>
          <a:bodyPr wrap="none">
            <a:spAutoFit/>
          </a:bodyPr>
          <a:lstStyle/>
          <a:p>
            <a:pPr lvl="0" algn="ctr"/>
            <a:r>
              <a:rPr lang="en-US" altLang="zh-CN" sz="4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4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淘宝网chenying0907出品 7"/>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557056" y="771550"/>
            <a:ext cx="2045458" cy="1860514"/>
          </a:xfrm>
          <a:prstGeom prst="rect">
            <a:avLst/>
          </a:prstGeom>
          <a:effectLst>
            <a:outerShdw blurRad="254000" sx="109000" sy="109000" algn="ctr" rotWithShape="0">
              <a:prstClr val="black">
                <a:alpha val="40000"/>
              </a:prstClr>
            </a:outerShdw>
          </a:effectLst>
        </p:spPr>
      </p:pic>
    </p:spTree>
    <p:extLst>
      <p:ext uri="{BB962C8B-B14F-4D97-AF65-F5344CB8AC3E}">
        <p14:creationId xmlns:p14="http://schemas.microsoft.com/office/powerpoint/2010/main" val="4114442115"/>
      </p:ext>
    </p:extLst>
  </p:cSld>
  <p:clrMapOvr>
    <a:masterClrMapping/>
  </p:clrMapOvr>
  <mc:AlternateContent xmlns:mc="http://schemas.openxmlformats.org/markup-compatibility/2006" xmlns:p14="http://schemas.microsoft.com/office/powerpoint/2010/main">
    <mc:Choice Requires="p14">
      <p:transition spd="slow" p14:dur="900"/>
    </mc:Choice>
    <mc:Fallback xmlns="">
      <p:transition spd="slow"/>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18"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23</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MH_Other_1"/>
          <p:cNvSpPr/>
          <p:nvPr>
            <p:custDataLst>
              <p:tags r:id="rId1"/>
            </p:custDataLst>
          </p:nvPr>
        </p:nvSpPr>
        <p:spPr>
          <a:xfrm flipH="1" flipV="1">
            <a:off x="4235450" y="2948707"/>
            <a:ext cx="1203325" cy="552450"/>
          </a:xfrm>
          <a:prstGeom prst="bentArrow">
            <a:avLst>
              <a:gd name="adj1" fmla="val 14574"/>
              <a:gd name="adj2" fmla="val 17832"/>
              <a:gd name="adj3" fmla="val 22629"/>
              <a:gd name="adj4" fmla="val 43750"/>
            </a:avLst>
          </a:prstGeom>
          <a:solidFill>
            <a:schemeClr val="bg1">
              <a:lumMod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MH_Other_2"/>
          <p:cNvSpPr/>
          <p:nvPr>
            <p:custDataLst>
              <p:tags r:id="rId2"/>
            </p:custDataLst>
          </p:nvPr>
        </p:nvSpPr>
        <p:spPr>
          <a:xfrm flipV="1">
            <a:off x="3676650" y="2047007"/>
            <a:ext cx="1203325" cy="552450"/>
          </a:xfrm>
          <a:prstGeom prst="bentArrow">
            <a:avLst>
              <a:gd name="adj1" fmla="val 14574"/>
              <a:gd name="adj2" fmla="val 17832"/>
              <a:gd name="adj3" fmla="val 22629"/>
              <a:gd name="adj4" fmla="val 43750"/>
            </a:avLst>
          </a:prstGeom>
          <a:solidFill>
            <a:schemeClr val="bg1">
              <a:lumMod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MH_Other_3"/>
          <p:cNvSpPr/>
          <p:nvPr>
            <p:custDataLst>
              <p:tags r:id="rId3"/>
            </p:custDataLst>
          </p:nvPr>
        </p:nvSpPr>
        <p:spPr>
          <a:xfrm flipV="1">
            <a:off x="3676650" y="3850407"/>
            <a:ext cx="1203325" cy="550863"/>
          </a:xfrm>
          <a:prstGeom prst="bentArrow">
            <a:avLst>
              <a:gd name="adj1" fmla="val 14574"/>
              <a:gd name="adj2" fmla="val 17832"/>
              <a:gd name="adj3" fmla="val 22629"/>
              <a:gd name="adj4" fmla="val 43750"/>
            </a:avLst>
          </a:prstGeom>
          <a:solidFill>
            <a:schemeClr val="bg1">
              <a:lumMod val="75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 name="淘宝网chenying0907出品 10"/>
          <p:cNvGrpSpPr/>
          <p:nvPr/>
        </p:nvGrpSpPr>
        <p:grpSpPr>
          <a:xfrm>
            <a:off x="4879975" y="1970807"/>
            <a:ext cx="1017588" cy="1016000"/>
            <a:chOff x="4879975" y="1970807"/>
            <a:chExt cx="1017588" cy="1016000"/>
          </a:xfrm>
        </p:grpSpPr>
        <p:sp>
          <p:nvSpPr>
            <p:cNvPr id="12" name="MH_Other_4"/>
            <p:cNvSpPr/>
            <p:nvPr>
              <p:custDataLst>
                <p:tags r:id="rId14"/>
              </p:custDataLst>
            </p:nvPr>
          </p:nvSpPr>
          <p:spPr>
            <a:xfrm>
              <a:off x="4879975" y="1970807"/>
              <a:ext cx="1017588" cy="1016000"/>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MH_Other_5"/>
            <p:cNvSpPr/>
            <p:nvPr>
              <p:custDataLst>
                <p:tags r:id="rId15"/>
              </p:custDataLst>
            </p:nvPr>
          </p:nvSpPr>
          <p:spPr>
            <a:xfrm>
              <a:off x="4970527" y="2060103"/>
              <a:ext cx="836617" cy="836617"/>
            </a:xfrm>
            <a:prstGeom prst="ellipse">
              <a:avLst/>
            </a:prstGeom>
            <a:solidFill>
              <a:srgbClr val="FFC000"/>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defRPr/>
              </a:pPr>
              <a:r>
                <a:rPr lang="zh-CN" altLang="en-US" sz="16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添加文本</a:t>
              </a:r>
            </a:p>
          </p:txBody>
        </p:sp>
      </p:grpSp>
      <p:grpSp>
        <p:nvGrpSpPr>
          <p:cNvPr id="14" name="淘宝网chenying0907出品 13"/>
          <p:cNvGrpSpPr/>
          <p:nvPr/>
        </p:nvGrpSpPr>
        <p:grpSpPr>
          <a:xfrm>
            <a:off x="4879975" y="3791670"/>
            <a:ext cx="1017588" cy="1016000"/>
            <a:chOff x="4879975" y="3791670"/>
            <a:chExt cx="1017588" cy="1016000"/>
          </a:xfrm>
        </p:grpSpPr>
        <p:sp>
          <p:nvSpPr>
            <p:cNvPr id="15" name="MH_Other_6"/>
            <p:cNvSpPr/>
            <p:nvPr>
              <p:custDataLst>
                <p:tags r:id="rId12"/>
              </p:custDataLst>
            </p:nvPr>
          </p:nvSpPr>
          <p:spPr>
            <a:xfrm>
              <a:off x="4879975" y="3791670"/>
              <a:ext cx="1017588" cy="1016000"/>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MH_Other_7"/>
            <p:cNvSpPr/>
            <p:nvPr>
              <p:custDataLst>
                <p:tags r:id="rId13"/>
              </p:custDataLst>
            </p:nvPr>
          </p:nvSpPr>
          <p:spPr>
            <a:xfrm>
              <a:off x="4970527" y="3881227"/>
              <a:ext cx="836617" cy="836617"/>
            </a:xfrm>
            <a:prstGeom prst="ellipse">
              <a:avLst/>
            </a:prstGeom>
            <a:solidFill>
              <a:srgbClr val="FFC000"/>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defRPr/>
              </a:pPr>
              <a:r>
                <a:rPr lang="zh-CN" altLang="en-US" sz="16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添加文本</a:t>
              </a:r>
            </a:p>
          </p:txBody>
        </p:sp>
      </p:grpSp>
      <p:grpSp>
        <p:nvGrpSpPr>
          <p:cNvPr id="17" name="淘宝网chenying0907出品 16"/>
          <p:cNvGrpSpPr/>
          <p:nvPr/>
        </p:nvGrpSpPr>
        <p:grpSpPr>
          <a:xfrm>
            <a:off x="3211513" y="1059582"/>
            <a:ext cx="1016000" cy="1016000"/>
            <a:chOff x="3211513" y="1059582"/>
            <a:chExt cx="1016000" cy="1016000"/>
          </a:xfrm>
        </p:grpSpPr>
        <p:sp>
          <p:nvSpPr>
            <p:cNvPr id="18" name="MH_Other_8"/>
            <p:cNvSpPr/>
            <p:nvPr>
              <p:custDataLst>
                <p:tags r:id="rId10"/>
              </p:custDataLst>
            </p:nvPr>
          </p:nvSpPr>
          <p:spPr>
            <a:xfrm>
              <a:off x="3211513" y="1059582"/>
              <a:ext cx="1016000" cy="1016000"/>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MH_Other_9"/>
            <p:cNvSpPr/>
            <p:nvPr>
              <p:custDataLst>
                <p:tags r:id="rId11"/>
              </p:custDataLst>
            </p:nvPr>
          </p:nvSpPr>
          <p:spPr>
            <a:xfrm>
              <a:off x="3301191" y="1149541"/>
              <a:ext cx="836617" cy="836617"/>
            </a:xfrm>
            <a:prstGeom prst="ellipse">
              <a:avLst/>
            </a:prstGeom>
            <a:solidFill>
              <a:srgbClr val="C00000"/>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添加文本</a:t>
              </a:r>
            </a:p>
          </p:txBody>
        </p:sp>
      </p:grpSp>
      <p:grpSp>
        <p:nvGrpSpPr>
          <p:cNvPr id="20" name="淘宝网chenying0907出品 19"/>
          <p:cNvGrpSpPr/>
          <p:nvPr/>
        </p:nvGrpSpPr>
        <p:grpSpPr>
          <a:xfrm>
            <a:off x="3217863" y="2880445"/>
            <a:ext cx="1017587" cy="1017587"/>
            <a:chOff x="3217863" y="2880445"/>
            <a:chExt cx="1017587" cy="1017587"/>
          </a:xfrm>
        </p:grpSpPr>
        <p:sp>
          <p:nvSpPr>
            <p:cNvPr id="21" name="MH_Other_10"/>
            <p:cNvSpPr/>
            <p:nvPr>
              <p:custDataLst>
                <p:tags r:id="rId8"/>
              </p:custDataLst>
            </p:nvPr>
          </p:nvSpPr>
          <p:spPr>
            <a:xfrm flipH="1">
              <a:off x="3217863" y="2880445"/>
              <a:ext cx="1017587" cy="1017587"/>
            </a:xfrm>
            <a:prstGeom prst="ellipse">
              <a:avLst/>
            </a:prstGeom>
            <a:solidFill>
              <a:srgbClr val="FFFFFF"/>
            </a:solidFill>
            <a:ln w="3175">
              <a:solidFill>
                <a:srgbClr val="DDDDDD"/>
              </a:solidFill>
            </a:ln>
            <a:effectLst>
              <a:outerShdw dist="38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MH_Other_11"/>
            <p:cNvSpPr/>
            <p:nvPr>
              <p:custDataLst>
                <p:tags r:id="rId9"/>
              </p:custDataLst>
            </p:nvPr>
          </p:nvSpPr>
          <p:spPr>
            <a:xfrm>
              <a:off x="3308388" y="2970665"/>
              <a:ext cx="836617" cy="836617"/>
            </a:xfrm>
            <a:prstGeom prst="ellipse">
              <a:avLst/>
            </a:prstGeom>
            <a:solidFill>
              <a:srgbClr val="C00000"/>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gn="ctr">
                <a:defRPr/>
              </a:pPr>
              <a:r>
                <a:rPr lang="zh-CN" altLang="en-US" sz="16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添加文本</a:t>
              </a:r>
            </a:p>
          </p:txBody>
        </p:sp>
      </p:grpSp>
      <p:sp>
        <p:nvSpPr>
          <p:cNvPr id="23" name="MH_SubTitle_4"/>
          <p:cNvSpPr/>
          <p:nvPr>
            <p:custDataLst>
              <p:tags r:id="rId4"/>
            </p:custDataLst>
          </p:nvPr>
        </p:nvSpPr>
        <p:spPr>
          <a:xfrm>
            <a:off x="503840" y="1170707"/>
            <a:ext cx="2628000" cy="800100"/>
          </a:xfrm>
          <a:prstGeom prst="rect">
            <a:avLst/>
          </a:prstGeom>
        </p:spPr>
        <p:txBody>
          <a:bodyPr anchor="ctr"/>
          <a:lstStyle/>
          <a:p>
            <a:pPr lvl="0" algn="r">
              <a:lnSpc>
                <a:spcPct val="15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endParaRPr lang="en-GB" altLang="zh-CN" sz="1200" dirty="0">
              <a:solidFill>
                <a:srgbClr val="333333"/>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24" name="MH_SubTitle_4"/>
          <p:cNvSpPr/>
          <p:nvPr>
            <p:custDataLst>
              <p:tags r:id="rId5"/>
            </p:custDataLst>
          </p:nvPr>
        </p:nvSpPr>
        <p:spPr>
          <a:xfrm>
            <a:off x="6048456" y="2128764"/>
            <a:ext cx="2628000" cy="800100"/>
          </a:xfrm>
          <a:prstGeom prst="rect">
            <a:avLst/>
          </a:prstGeom>
        </p:spPr>
        <p:txBody>
          <a:bodyPr anchor="ctr"/>
          <a:lstStyle/>
          <a:p>
            <a:pPr lvl="0">
              <a:lnSpc>
                <a:spcPct val="15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endParaRPr lang="en-GB" altLang="zh-CN" sz="1200" dirty="0">
              <a:solidFill>
                <a:srgbClr val="333333"/>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25" name="MH_SubTitle_4"/>
          <p:cNvSpPr/>
          <p:nvPr>
            <p:custDataLst>
              <p:tags r:id="rId6"/>
            </p:custDataLst>
          </p:nvPr>
        </p:nvSpPr>
        <p:spPr>
          <a:xfrm>
            <a:off x="503840" y="3049513"/>
            <a:ext cx="2628000" cy="800100"/>
          </a:xfrm>
          <a:prstGeom prst="rect">
            <a:avLst/>
          </a:prstGeom>
        </p:spPr>
        <p:txBody>
          <a:bodyPr anchor="ctr"/>
          <a:lstStyle/>
          <a:p>
            <a:pPr lvl="0" algn="r">
              <a:lnSpc>
                <a:spcPct val="15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endParaRPr lang="en-GB" altLang="zh-CN" sz="1200" dirty="0">
              <a:solidFill>
                <a:srgbClr val="333333"/>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26" name="MH_SubTitle_4"/>
          <p:cNvSpPr/>
          <p:nvPr>
            <p:custDataLst>
              <p:tags r:id="rId7"/>
            </p:custDataLst>
          </p:nvPr>
        </p:nvSpPr>
        <p:spPr>
          <a:xfrm>
            <a:off x="6048456" y="4007570"/>
            <a:ext cx="2628000" cy="800100"/>
          </a:xfrm>
          <a:prstGeom prst="rect">
            <a:avLst/>
          </a:prstGeom>
        </p:spPr>
        <p:txBody>
          <a:bodyPr anchor="ctr"/>
          <a:lstStyle/>
          <a:p>
            <a:pPr lvl="0">
              <a:lnSpc>
                <a:spcPct val="15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endParaRPr lang="en-GB" altLang="zh-CN" sz="1200" dirty="0">
              <a:solidFill>
                <a:srgbClr val="333333"/>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24</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淘宝网chenying0907出品 7"/>
          <p:cNvSpPr/>
          <p:nvPr/>
        </p:nvSpPr>
        <p:spPr>
          <a:xfrm>
            <a:off x="837000" y="2946866"/>
            <a:ext cx="1764000" cy="122109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淘宝网chenying0907出品 8"/>
          <p:cNvSpPr/>
          <p:nvPr/>
        </p:nvSpPr>
        <p:spPr>
          <a:xfrm>
            <a:off x="2723504" y="2946866"/>
            <a:ext cx="1764000" cy="1221096"/>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淘宝网chenying0907出品 9"/>
          <p:cNvSpPr/>
          <p:nvPr/>
        </p:nvSpPr>
        <p:spPr>
          <a:xfrm>
            <a:off x="4647016" y="2946866"/>
            <a:ext cx="1764000" cy="1221096"/>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淘宝网chenying0907出品 10"/>
          <p:cNvSpPr/>
          <p:nvPr/>
        </p:nvSpPr>
        <p:spPr>
          <a:xfrm>
            <a:off x="6561316" y="2946866"/>
            <a:ext cx="1764000" cy="1221096"/>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淘宝网chenying0907出品 11"/>
          <p:cNvSpPr/>
          <p:nvPr/>
        </p:nvSpPr>
        <p:spPr>
          <a:xfrm>
            <a:off x="747000" y="1654712"/>
            <a:ext cx="7596456" cy="1042209"/>
          </a:xfrm>
          <a:prstGeom prst="rect">
            <a:avLst/>
          </a:prstGeom>
        </p:spPr>
        <p:txBody>
          <a:bodyPr wrap="square" lIns="72009" tIns="36005" rIns="72009" bIns="36005">
            <a:spAutoFit/>
          </a:bodyPr>
          <a:lstStyle/>
          <a:p>
            <a:pPr>
              <a:lnSpc>
                <a:spcPct val="150000"/>
              </a:lnSpc>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字根据需要添加适当的文字根据需要添加适当的文字，一页的文字最好不要超过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字根据需要添加适当的文字</a:t>
            </a:r>
          </a:p>
        </p:txBody>
      </p:sp>
      <p:sp>
        <p:nvSpPr>
          <p:cNvPr id="13" name="淘宝网chenying0907出品 12"/>
          <p:cNvSpPr/>
          <p:nvPr/>
        </p:nvSpPr>
        <p:spPr>
          <a:xfrm>
            <a:off x="837000" y="1560182"/>
            <a:ext cx="7560000" cy="3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淘宝网chenying0907出品 13"/>
          <p:cNvSpPr txBox="1"/>
          <p:nvPr/>
        </p:nvSpPr>
        <p:spPr>
          <a:xfrm>
            <a:off x="747000" y="1200142"/>
            <a:ext cx="1440160" cy="338554"/>
          </a:xfrm>
          <a:prstGeom prst="rect">
            <a:avLst/>
          </a:prstGeom>
          <a:noFill/>
        </p:spPr>
        <p:txBody>
          <a:bodyPr wrap="square" rtlCol="0">
            <a:spAutoFit/>
          </a:bodyPr>
          <a:lstStyle/>
          <a:p>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点击添加标题</a:t>
            </a: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25</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平行四边形 4"/>
          <p:cNvSpPr/>
          <p:nvPr/>
        </p:nvSpPr>
        <p:spPr>
          <a:xfrm>
            <a:off x="4572000" y="1512708"/>
            <a:ext cx="2051487" cy="2064080"/>
          </a:xfrm>
          <a:prstGeom prst="parallelogram">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nSpc>
                <a:spcPct val="150000"/>
              </a:lnSpc>
            </a:pPr>
            <a:r>
              <a:rPr lang="zh-CN" altLang="en-US" sz="12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根据自己的需要添加适当的文字，据研究，在幻灯片中，一页的文字最好不要超过</a:t>
            </a:r>
            <a:r>
              <a:rPr lang="en-US" altLang="zh-CN" sz="12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字</a:t>
            </a:r>
            <a:endParaRPr lang="zh-CN" altLang="en-US"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平行四边形 5"/>
          <p:cNvSpPr/>
          <p:nvPr/>
        </p:nvSpPr>
        <p:spPr>
          <a:xfrm>
            <a:off x="6261887" y="2235862"/>
            <a:ext cx="2051487" cy="2064080"/>
          </a:xfrm>
          <a:prstGeom prst="parallelogram">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nSpc>
                <a:spcPct val="150000"/>
              </a:lnSpc>
            </a:pPr>
            <a:r>
              <a:rPr lang="zh-CN" altLang="en-US" sz="12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根据需要添加适当的文字，据研究，在幻灯片中，一页的文字最好不要超过</a:t>
            </a:r>
            <a:r>
              <a:rPr lang="en-US" altLang="zh-CN" sz="12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字</a:t>
            </a:r>
            <a:endParaRPr lang="zh-CN" altLang="en-US"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平行四边形 2"/>
          <p:cNvSpPr/>
          <p:nvPr/>
        </p:nvSpPr>
        <p:spPr>
          <a:xfrm>
            <a:off x="828809" y="1512708"/>
            <a:ext cx="2051487" cy="2064080"/>
          </a:xfrm>
          <a:prstGeom prst="parallelogram">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nSpc>
                <a:spcPct val="150000"/>
              </a:lnSpc>
            </a:pPr>
            <a:r>
              <a:rPr lang="zh-CN" altLang="en-US" sz="12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根据自己的需要添加适当的文字，据研究，在幻灯片中，一页的文字最好不要超过</a:t>
            </a:r>
            <a:r>
              <a:rPr lang="en-US" altLang="zh-CN" sz="12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字</a:t>
            </a:r>
            <a:endParaRPr lang="zh-CN" altLang="en-US"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平行四边形 3"/>
          <p:cNvSpPr/>
          <p:nvPr/>
        </p:nvSpPr>
        <p:spPr>
          <a:xfrm>
            <a:off x="2518697" y="2235862"/>
            <a:ext cx="2053304" cy="2064080"/>
          </a:xfrm>
          <a:prstGeom prst="parallelogram">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lvl="0">
              <a:lnSpc>
                <a:spcPct val="150000"/>
              </a:lnSpc>
            </a:pPr>
            <a:r>
              <a:rPr lang="zh-CN" altLang="en-US" sz="12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   根据自己的需要添加适当的文字，据研究，在幻灯片中，一页的文字最好不要超过</a:t>
            </a:r>
            <a:r>
              <a:rPr lang="en-US" altLang="zh-CN" sz="12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字</a:t>
            </a:r>
            <a:endParaRPr lang="zh-CN" altLang="en-US"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淘宝网chenying0907出品 11"/>
          <p:cNvSpPr/>
          <p:nvPr/>
        </p:nvSpPr>
        <p:spPr>
          <a:xfrm>
            <a:off x="656187" y="3693074"/>
            <a:ext cx="1688070" cy="606868"/>
          </a:xfrm>
          <a:custGeom>
            <a:avLst/>
            <a:gdLst>
              <a:gd name="connsiteX0" fmla="*/ 164167 w 1840567"/>
              <a:gd name="connsiteY0" fmla="*/ 0 h 660400"/>
              <a:gd name="connsiteX1" fmla="*/ 1840567 w 1840567"/>
              <a:gd name="connsiteY1" fmla="*/ 0 h 660400"/>
              <a:gd name="connsiteX2" fmla="*/ 1676400 w 1840567"/>
              <a:gd name="connsiteY2" fmla="*/ 660400 h 660400"/>
              <a:gd name="connsiteX3" fmla="*/ 0 w 1840567"/>
              <a:gd name="connsiteY3" fmla="*/ 660400 h 660400"/>
            </a:gdLst>
            <a:ahLst/>
            <a:cxnLst>
              <a:cxn ang="0">
                <a:pos x="connsiteX0" y="connsiteY0"/>
              </a:cxn>
              <a:cxn ang="0">
                <a:pos x="connsiteX1" y="connsiteY1"/>
              </a:cxn>
              <a:cxn ang="0">
                <a:pos x="connsiteX2" y="connsiteY2"/>
              </a:cxn>
              <a:cxn ang="0">
                <a:pos x="connsiteX3" y="connsiteY3"/>
              </a:cxn>
            </a:cxnLst>
            <a:rect l="l" t="t" r="r" b="b"/>
            <a:pathLst>
              <a:path w="1840567" h="660400">
                <a:moveTo>
                  <a:pt x="164167" y="0"/>
                </a:moveTo>
                <a:lnTo>
                  <a:pt x="1840567" y="0"/>
                </a:lnTo>
                <a:lnTo>
                  <a:pt x="1676400" y="660400"/>
                </a:lnTo>
                <a:lnTo>
                  <a:pt x="0" y="66040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添加文本</a:t>
            </a:r>
          </a:p>
        </p:txBody>
      </p:sp>
      <p:sp>
        <p:nvSpPr>
          <p:cNvPr id="13" name="淘宝网chenying0907出品 12"/>
          <p:cNvSpPr/>
          <p:nvPr/>
        </p:nvSpPr>
        <p:spPr>
          <a:xfrm>
            <a:off x="3056553" y="1512708"/>
            <a:ext cx="1689887" cy="606868"/>
          </a:xfrm>
          <a:custGeom>
            <a:avLst/>
            <a:gdLst>
              <a:gd name="connsiteX0" fmla="*/ 164167 w 1840567"/>
              <a:gd name="connsiteY0" fmla="*/ 0 h 660400"/>
              <a:gd name="connsiteX1" fmla="*/ 1840567 w 1840567"/>
              <a:gd name="connsiteY1" fmla="*/ 0 h 660400"/>
              <a:gd name="connsiteX2" fmla="*/ 1676400 w 1840567"/>
              <a:gd name="connsiteY2" fmla="*/ 660400 h 660400"/>
              <a:gd name="connsiteX3" fmla="*/ 0 w 1840567"/>
              <a:gd name="connsiteY3" fmla="*/ 660400 h 660400"/>
            </a:gdLst>
            <a:ahLst/>
            <a:cxnLst>
              <a:cxn ang="0">
                <a:pos x="connsiteX0" y="connsiteY0"/>
              </a:cxn>
              <a:cxn ang="0">
                <a:pos x="connsiteX1" y="connsiteY1"/>
              </a:cxn>
              <a:cxn ang="0">
                <a:pos x="connsiteX2" y="connsiteY2"/>
              </a:cxn>
              <a:cxn ang="0">
                <a:pos x="connsiteX3" y="connsiteY3"/>
              </a:cxn>
            </a:cxnLst>
            <a:rect l="l" t="t" r="r" b="b"/>
            <a:pathLst>
              <a:path w="1840567" h="660400">
                <a:moveTo>
                  <a:pt x="164167" y="0"/>
                </a:moveTo>
                <a:lnTo>
                  <a:pt x="1840567" y="0"/>
                </a:lnTo>
                <a:lnTo>
                  <a:pt x="1676400" y="660400"/>
                </a:lnTo>
                <a:lnTo>
                  <a:pt x="0" y="66040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添加文本</a:t>
            </a:r>
          </a:p>
        </p:txBody>
      </p:sp>
      <p:sp>
        <p:nvSpPr>
          <p:cNvPr id="14" name="淘宝网chenying0907出品 13"/>
          <p:cNvSpPr/>
          <p:nvPr/>
        </p:nvSpPr>
        <p:spPr>
          <a:xfrm>
            <a:off x="4397561" y="3693074"/>
            <a:ext cx="1689887" cy="606868"/>
          </a:xfrm>
          <a:custGeom>
            <a:avLst/>
            <a:gdLst>
              <a:gd name="connsiteX0" fmla="*/ 164167 w 1840567"/>
              <a:gd name="connsiteY0" fmla="*/ 0 h 660400"/>
              <a:gd name="connsiteX1" fmla="*/ 1840567 w 1840567"/>
              <a:gd name="connsiteY1" fmla="*/ 0 h 660400"/>
              <a:gd name="connsiteX2" fmla="*/ 1676400 w 1840567"/>
              <a:gd name="connsiteY2" fmla="*/ 660400 h 660400"/>
              <a:gd name="connsiteX3" fmla="*/ 0 w 1840567"/>
              <a:gd name="connsiteY3" fmla="*/ 660400 h 660400"/>
            </a:gdLst>
            <a:ahLst/>
            <a:cxnLst>
              <a:cxn ang="0">
                <a:pos x="connsiteX0" y="connsiteY0"/>
              </a:cxn>
              <a:cxn ang="0">
                <a:pos x="connsiteX1" y="connsiteY1"/>
              </a:cxn>
              <a:cxn ang="0">
                <a:pos x="connsiteX2" y="connsiteY2"/>
              </a:cxn>
              <a:cxn ang="0">
                <a:pos x="connsiteX3" y="connsiteY3"/>
              </a:cxn>
            </a:cxnLst>
            <a:rect l="l" t="t" r="r" b="b"/>
            <a:pathLst>
              <a:path w="1840567" h="660400">
                <a:moveTo>
                  <a:pt x="164167" y="0"/>
                </a:moveTo>
                <a:lnTo>
                  <a:pt x="1840567" y="0"/>
                </a:lnTo>
                <a:lnTo>
                  <a:pt x="1676400" y="660400"/>
                </a:lnTo>
                <a:lnTo>
                  <a:pt x="0" y="66040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添加文本</a:t>
            </a:r>
          </a:p>
        </p:txBody>
      </p:sp>
      <p:sp>
        <p:nvSpPr>
          <p:cNvPr id="15" name="淘宝网chenying0907出品 14"/>
          <p:cNvSpPr/>
          <p:nvPr/>
        </p:nvSpPr>
        <p:spPr>
          <a:xfrm>
            <a:off x="6799742" y="1512708"/>
            <a:ext cx="1688071" cy="606868"/>
          </a:xfrm>
          <a:custGeom>
            <a:avLst/>
            <a:gdLst>
              <a:gd name="connsiteX0" fmla="*/ 164167 w 1840567"/>
              <a:gd name="connsiteY0" fmla="*/ 0 h 660400"/>
              <a:gd name="connsiteX1" fmla="*/ 1840567 w 1840567"/>
              <a:gd name="connsiteY1" fmla="*/ 0 h 660400"/>
              <a:gd name="connsiteX2" fmla="*/ 1676400 w 1840567"/>
              <a:gd name="connsiteY2" fmla="*/ 660400 h 660400"/>
              <a:gd name="connsiteX3" fmla="*/ 0 w 1840567"/>
              <a:gd name="connsiteY3" fmla="*/ 660400 h 660400"/>
            </a:gdLst>
            <a:ahLst/>
            <a:cxnLst>
              <a:cxn ang="0">
                <a:pos x="connsiteX0" y="connsiteY0"/>
              </a:cxn>
              <a:cxn ang="0">
                <a:pos x="connsiteX1" y="connsiteY1"/>
              </a:cxn>
              <a:cxn ang="0">
                <a:pos x="connsiteX2" y="connsiteY2"/>
              </a:cxn>
              <a:cxn ang="0">
                <a:pos x="connsiteX3" y="connsiteY3"/>
              </a:cxn>
            </a:cxnLst>
            <a:rect l="l" t="t" r="r" b="b"/>
            <a:pathLst>
              <a:path w="1840567" h="660400">
                <a:moveTo>
                  <a:pt x="164167" y="0"/>
                </a:moveTo>
                <a:lnTo>
                  <a:pt x="1840567" y="0"/>
                </a:lnTo>
                <a:lnTo>
                  <a:pt x="1676400" y="660400"/>
                </a:lnTo>
                <a:lnTo>
                  <a:pt x="0" y="66040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2000" dirty="0">
                <a:latin typeface="微软雅黑" panose="020B0503020204020204" pitchFamily="34" charset="-122"/>
                <a:ea typeface="微软雅黑" panose="020B0503020204020204" pitchFamily="34" charset="-122"/>
                <a:sym typeface="微软雅黑" panose="020B0503020204020204" pitchFamily="34" charset="-122"/>
              </a:rPr>
              <a:t>添加文本</a:t>
            </a: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26</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8" name="图表 7"/>
          <p:cNvGraphicFramePr/>
          <p:nvPr>
            <p:extLst>
              <p:ext uri="{D42A27DB-BD31-4B8C-83A1-F6EECF244321}">
                <p14:modId xmlns:p14="http://schemas.microsoft.com/office/powerpoint/2010/main" val="570354906"/>
              </p:ext>
            </p:extLst>
          </p:nvPr>
        </p:nvGraphicFramePr>
        <p:xfrm>
          <a:off x="539552" y="1877496"/>
          <a:ext cx="2628292" cy="19442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图表 8"/>
          <p:cNvGraphicFramePr/>
          <p:nvPr>
            <p:extLst>
              <p:ext uri="{D42A27DB-BD31-4B8C-83A1-F6EECF244321}">
                <p14:modId xmlns:p14="http://schemas.microsoft.com/office/powerpoint/2010/main" val="4118733115"/>
              </p:ext>
            </p:extLst>
          </p:nvPr>
        </p:nvGraphicFramePr>
        <p:xfrm>
          <a:off x="5688124" y="1877496"/>
          <a:ext cx="2628292" cy="194421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图表 9"/>
          <p:cNvGraphicFramePr/>
          <p:nvPr>
            <p:extLst>
              <p:ext uri="{D42A27DB-BD31-4B8C-83A1-F6EECF244321}">
                <p14:modId xmlns:p14="http://schemas.microsoft.com/office/powerpoint/2010/main" val="3001215099"/>
              </p:ext>
            </p:extLst>
          </p:nvPr>
        </p:nvGraphicFramePr>
        <p:xfrm>
          <a:off x="3131840" y="1877496"/>
          <a:ext cx="2628292" cy="1944216"/>
        </p:xfrm>
        <a:graphic>
          <a:graphicData uri="http://schemas.openxmlformats.org/drawingml/2006/chart">
            <c:chart xmlns:c="http://schemas.openxmlformats.org/drawingml/2006/chart" xmlns:r="http://schemas.openxmlformats.org/officeDocument/2006/relationships" r:id="rId6"/>
          </a:graphicData>
        </a:graphic>
      </p:graphicFrame>
      <p:sp>
        <p:nvSpPr>
          <p:cNvPr id="11" name="淘宝网chenying0907出品 13"/>
          <p:cNvSpPr txBox="1"/>
          <p:nvPr/>
        </p:nvSpPr>
        <p:spPr>
          <a:xfrm>
            <a:off x="1007604" y="2591261"/>
            <a:ext cx="1728192" cy="584775"/>
          </a:xfrm>
          <a:prstGeom prst="rect">
            <a:avLst/>
          </a:prstGeom>
          <a:noFill/>
        </p:spPr>
        <p:txBody>
          <a:bodyPr wrap="square" rtlCol="0">
            <a:spAutoFit/>
          </a:bodyPr>
          <a:lstStyle/>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75%</a:t>
            </a:r>
            <a:endParaRPr lang="zh-CN" altLang="en-US" sz="3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淘宝网chenying0907出品 14"/>
          <p:cNvSpPr txBox="1"/>
          <p:nvPr/>
        </p:nvSpPr>
        <p:spPr>
          <a:xfrm>
            <a:off x="3653898" y="2600419"/>
            <a:ext cx="1728192" cy="584775"/>
          </a:xfrm>
          <a:prstGeom prst="rect">
            <a:avLst/>
          </a:prstGeom>
          <a:noFill/>
        </p:spPr>
        <p:txBody>
          <a:bodyPr wrap="square" rtlCol="0">
            <a:spAutoFit/>
          </a:bodyPr>
          <a:lstStyle/>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50%</a:t>
            </a:r>
            <a:endParaRPr lang="zh-CN" altLang="en-US" sz="3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淘宝网chenying0907出品 15"/>
          <p:cNvSpPr txBox="1"/>
          <p:nvPr/>
        </p:nvSpPr>
        <p:spPr>
          <a:xfrm>
            <a:off x="6156176" y="2600419"/>
            <a:ext cx="1728192" cy="584775"/>
          </a:xfrm>
          <a:prstGeom prst="rect">
            <a:avLst/>
          </a:prstGeom>
          <a:noFill/>
        </p:spPr>
        <p:txBody>
          <a:bodyPr wrap="square" rtlCol="0">
            <a:spAutoFit/>
          </a:bodyPr>
          <a:lstStyle/>
          <a:p>
            <a:pPr algn="ctr"/>
            <a:r>
              <a:rPr lang="en-US" altLang="zh-CN" sz="3200" dirty="0">
                <a:latin typeface="微软雅黑" panose="020B0503020204020204" pitchFamily="34" charset="-122"/>
                <a:ea typeface="微软雅黑" panose="020B0503020204020204" pitchFamily="34" charset="-122"/>
                <a:sym typeface="微软雅黑" panose="020B0503020204020204" pitchFamily="34" charset="-122"/>
              </a:rPr>
              <a:t>25%</a:t>
            </a:r>
            <a:endParaRPr lang="zh-CN" altLang="en-US" sz="32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淘宝网chenying0907出品 7"/>
          <p:cNvSpPr txBox="1">
            <a:spLocks noChangeArrowheads="1"/>
          </p:cNvSpPr>
          <p:nvPr/>
        </p:nvSpPr>
        <p:spPr bwMode="auto">
          <a:xfrm>
            <a:off x="971600" y="383326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anose="020B0503020204020204" pitchFamily="34" charset="-122"/>
                <a:sym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sym typeface="微软雅黑" panose="020B0503020204020204"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此处添加说明文字添加说明文字添加说明文字</a:t>
            </a:r>
          </a:p>
        </p:txBody>
      </p:sp>
      <p:sp>
        <p:nvSpPr>
          <p:cNvPr id="15" name="淘宝网chenying0907出品 7"/>
          <p:cNvSpPr txBox="1">
            <a:spLocks noChangeArrowheads="1"/>
          </p:cNvSpPr>
          <p:nvPr/>
        </p:nvSpPr>
        <p:spPr bwMode="auto">
          <a:xfrm>
            <a:off x="3540245" y="383326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anose="020B0503020204020204" pitchFamily="34" charset="-122"/>
                <a:sym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sym typeface="微软雅黑" panose="020B0503020204020204"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此处添加说明文字添加说明文字添加说明文字</a:t>
            </a:r>
          </a:p>
        </p:txBody>
      </p:sp>
      <p:sp>
        <p:nvSpPr>
          <p:cNvPr id="16" name="淘宝网chenying0907出品 7"/>
          <p:cNvSpPr txBox="1">
            <a:spLocks noChangeArrowheads="1"/>
          </p:cNvSpPr>
          <p:nvPr/>
        </p:nvSpPr>
        <p:spPr bwMode="auto">
          <a:xfrm>
            <a:off x="6096529" y="383326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anose="020B0503020204020204" pitchFamily="34" charset="-122"/>
                <a:sym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sym typeface="微软雅黑" panose="020B0503020204020204" pitchFamily="34" charset="-122"/>
            </a:endParaRPr>
          </a:p>
          <a:p>
            <a:pPr algn="ctr">
              <a:lnSpc>
                <a:spcPct val="150000"/>
              </a:lnSpc>
              <a:spcBef>
                <a:spcPts val="300"/>
              </a:spcBef>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此处添加说明文字添加说明文字添加说明文字</a:t>
            </a:r>
          </a:p>
        </p:txBody>
      </p:sp>
      <p:sp>
        <p:nvSpPr>
          <p:cNvPr id="17" name="淘宝网chenying0907出品 7"/>
          <p:cNvSpPr txBox="1">
            <a:spLocks noChangeArrowheads="1"/>
          </p:cNvSpPr>
          <p:nvPr/>
        </p:nvSpPr>
        <p:spPr bwMode="auto">
          <a:xfrm>
            <a:off x="932724" y="987574"/>
            <a:ext cx="7383692" cy="936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nSpc>
                <a:spcPct val="150000"/>
              </a:lnSpc>
              <a:spcBef>
                <a:spcPts val="300"/>
              </a:spcBef>
            </a:pPr>
            <a:r>
              <a:rPr lang="zh-CN" altLang="en-US" sz="1200">
                <a:solidFill>
                  <a:schemeClr val="tx1">
                    <a:lumMod val="85000"/>
                    <a:lumOff val="15000"/>
                  </a:schemeClr>
                </a:solidFill>
                <a:latin typeface="微软雅黑" panose="020B0503020204020204" pitchFamily="34" charset="-122"/>
                <a:sym typeface="微软雅黑" panose="020B0503020204020204" pitchFamily="34" charset="-122"/>
              </a:rPr>
              <a:t>单击</a:t>
            </a: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此处添加说明文字单击此处添加说明文字单击此处添加说明文字单击此处添加说明文字单击此处单击此处添加</a:t>
            </a:r>
            <a:r>
              <a:rPr lang="zh-CN" altLang="en-US" sz="1200">
                <a:solidFill>
                  <a:schemeClr val="tx1">
                    <a:lumMod val="85000"/>
                    <a:lumOff val="15000"/>
                  </a:schemeClr>
                </a:solidFill>
                <a:latin typeface="微软雅黑" panose="020B0503020204020204" pitchFamily="34" charset="-122"/>
                <a:sym typeface="微软雅黑" panose="020B0503020204020204" pitchFamily="34" charset="-122"/>
              </a:rPr>
              <a:t>说明文字单击此处添加说明文字单击此处添加说明文字单击此处添加说明文字单击此处添加说明文字单击此处添加说明文字单击此处添加说明文字。</a:t>
            </a:r>
            <a:endPar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27</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淘宝网chenying0907出品 7"/>
          <p:cNvSpPr/>
          <p:nvPr/>
        </p:nvSpPr>
        <p:spPr>
          <a:xfrm>
            <a:off x="834186" y="1275774"/>
            <a:ext cx="2206153" cy="15120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淘宝网chenying0907出品 8"/>
          <p:cNvSpPr/>
          <p:nvPr/>
        </p:nvSpPr>
        <p:spPr>
          <a:xfrm>
            <a:off x="929263" y="1340935"/>
            <a:ext cx="2015999" cy="138167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淘宝网chenying0907出品 9"/>
          <p:cNvSpPr/>
          <p:nvPr/>
        </p:nvSpPr>
        <p:spPr>
          <a:xfrm>
            <a:off x="6063554" y="3219990"/>
            <a:ext cx="2206153" cy="15120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淘宝网chenying0907出品 10"/>
          <p:cNvSpPr/>
          <p:nvPr/>
        </p:nvSpPr>
        <p:spPr>
          <a:xfrm>
            <a:off x="6158631" y="3285151"/>
            <a:ext cx="2015999" cy="1381677"/>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 Box 10"/>
          <p:cNvSpPr txBox="1">
            <a:spLocks noChangeArrowheads="1"/>
          </p:cNvSpPr>
          <p:nvPr/>
        </p:nvSpPr>
        <p:spPr bwMode="auto">
          <a:xfrm>
            <a:off x="3315954" y="1628968"/>
            <a:ext cx="5040000" cy="1086798"/>
          </a:xfrm>
          <a:prstGeom prst="rect">
            <a:avLst/>
          </a:prstGeom>
          <a:noFill/>
          <a:ln w="9525">
            <a:noFill/>
            <a:miter lim="800000"/>
            <a:headEnd/>
            <a:tailEnd/>
          </a:ln>
        </p:spPr>
        <p:txBody>
          <a:bodyPr wrap="square" lIns="45720" tIns="22860" rIns="45720" bIns="22860">
            <a:noAutofit/>
          </a:bodyPr>
          <a:lstStyle/>
          <a:p>
            <a:pPr lvl="0">
              <a:lnSpc>
                <a:spcPct val="150000"/>
              </a:lnSpc>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p>
        </p:txBody>
      </p:sp>
      <p:sp>
        <p:nvSpPr>
          <p:cNvPr id="13" name="Text Box 10"/>
          <p:cNvSpPr txBox="1">
            <a:spLocks noChangeArrowheads="1"/>
          </p:cNvSpPr>
          <p:nvPr/>
        </p:nvSpPr>
        <p:spPr bwMode="auto">
          <a:xfrm>
            <a:off x="788047" y="3646256"/>
            <a:ext cx="5040000" cy="1020572"/>
          </a:xfrm>
          <a:prstGeom prst="rect">
            <a:avLst/>
          </a:prstGeom>
          <a:noFill/>
          <a:ln w="9525">
            <a:noFill/>
            <a:miter lim="800000"/>
            <a:headEnd/>
            <a:tailEnd/>
          </a:ln>
        </p:spPr>
        <p:txBody>
          <a:bodyPr wrap="square" lIns="45720" tIns="22860" rIns="45720" bIns="22860">
            <a:noAutofit/>
          </a:bodyPr>
          <a:lstStyle/>
          <a:p>
            <a:pPr lvl="0" algn="r">
              <a:lnSpc>
                <a:spcPct val="150000"/>
              </a:lnSpc>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p>
        </p:txBody>
      </p:sp>
      <p:sp>
        <p:nvSpPr>
          <p:cNvPr id="14" name="淘宝网chenying0907出品 13"/>
          <p:cNvSpPr/>
          <p:nvPr/>
        </p:nvSpPr>
        <p:spPr>
          <a:xfrm>
            <a:off x="3311036" y="1319856"/>
            <a:ext cx="1005403" cy="362792"/>
          </a:xfrm>
          <a:prstGeom prst="rect">
            <a:avLst/>
          </a:prstGeom>
        </p:spPr>
        <p:txBody>
          <a:bodyPr wrap="none">
            <a:spAutoFit/>
          </a:bodyPr>
          <a:lstStyle/>
          <a:p>
            <a:pPr lvl="0" algn="r">
              <a:lnSpc>
                <a:spcPct val="120000"/>
              </a:lnSpc>
              <a:defRPr/>
            </a:pP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淘宝网chenying0907出品 14"/>
          <p:cNvSpPr/>
          <p:nvPr/>
        </p:nvSpPr>
        <p:spPr>
          <a:xfrm>
            <a:off x="4822644" y="3310275"/>
            <a:ext cx="1005403" cy="362792"/>
          </a:xfrm>
          <a:prstGeom prst="rect">
            <a:avLst/>
          </a:prstGeom>
        </p:spPr>
        <p:txBody>
          <a:bodyPr wrap="none">
            <a:spAutoFit/>
          </a:bodyPr>
          <a:lstStyle/>
          <a:p>
            <a:pPr lvl="0" algn="r">
              <a:lnSpc>
                <a:spcPct val="120000"/>
              </a:lnSpc>
              <a:defRPr/>
            </a:pPr>
            <a:r>
              <a:rPr lang="zh-CN" altLang="en-US"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16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28</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右箭头 7"/>
          <p:cNvSpPr/>
          <p:nvPr/>
        </p:nvSpPr>
        <p:spPr>
          <a:xfrm rot="5400000" flipH="1">
            <a:off x="3942169" y="1427480"/>
            <a:ext cx="1134357" cy="916115"/>
          </a:xfrm>
          <a:prstGeom prst="rightArrow">
            <a:avLst>
              <a:gd name="adj1" fmla="val 69095"/>
              <a:gd name="adj2" fmla="val 44430"/>
            </a:avLst>
          </a:prstGeom>
          <a:solidFill>
            <a:srgbClr val="C00000"/>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vert="vert270" rtlCol="0" anchor="ctr"/>
          <a:lstStyle/>
          <a:p>
            <a:pPr algn="ctr">
              <a:lnSpc>
                <a:spcPct val="120000"/>
              </a:lnSpc>
              <a:defRPr/>
            </a:pPr>
            <a:r>
              <a:rPr lang="zh-CN" altLang="en-US" sz="1800" b="1" kern="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9" name="右箭头 8"/>
          <p:cNvSpPr/>
          <p:nvPr/>
        </p:nvSpPr>
        <p:spPr>
          <a:xfrm rot="16200000" flipH="1" flipV="1">
            <a:off x="3935430" y="3216274"/>
            <a:ext cx="1134357" cy="916115"/>
          </a:xfrm>
          <a:prstGeom prst="rightArrow">
            <a:avLst>
              <a:gd name="adj1" fmla="val 69095"/>
              <a:gd name="adj2" fmla="val 44430"/>
            </a:avLst>
          </a:prstGeom>
          <a:solidFill>
            <a:srgbClr val="C00000"/>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vert="vert270" rtlCol="0" anchor="ctr"/>
          <a:lstStyle/>
          <a:p>
            <a:pPr algn="ctr">
              <a:lnSpc>
                <a:spcPct val="120000"/>
              </a:lnSpc>
              <a:defRPr/>
            </a:pPr>
            <a:r>
              <a:rPr lang="zh-CN" altLang="en-US" sz="1800" b="1" kern="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0" name="右箭头 9"/>
          <p:cNvSpPr/>
          <p:nvPr/>
        </p:nvSpPr>
        <p:spPr>
          <a:xfrm flipH="1">
            <a:off x="3047926" y="2321829"/>
            <a:ext cx="1134238" cy="916212"/>
          </a:xfrm>
          <a:prstGeom prst="rightArrow">
            <a:avLst>
              <a:gd name="adj1" fmla="val 69095"/>
              <a:gd name="adj2" fmla="val 44430"/>
            </a:avLst>
          </a:prstGeom>
          <a:solidFill>
            <a:srgbClr val="C00000"/>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rtlCol="0" anchor="ctr"/>
          <a:lstStyle/>
          <a:p>
            <a:pPr algn="ctr">
              <a:lnSpc>
                <a:spcPct val="120000"/>
              </a:lnSpc>
              <a:defRPr/>
            </a:pPr>
            <a:r>
              <a:rPr lang="zh-CN" altLang="en-US" sz="1800" b="1" kern="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1" name="右箭头 10"/>
          <p:cNvSpPr/>
          <p:nvPr/>
        </p:nvSpPr>
        <p:spPr>
          <a:xfrm>
            <a:off x="4836532" y="2329174"/>
            <a:ext cx="2793050" cy="916212"/>
          </a:xfrm>
          <a:prstGeom prst="rightArrow">
            <a:avLst>
              <a:gd name="adj1" fmla="val 69095"/>
              <a:gd name="adj2" fmla="val 44430"/>
            </a:avLst>
          </a:prstGeom>
          <a:solidFill>
            <a:srgbClr val="C00000"/>
          </a:solidFill>
          <a:ln w="12700" cap="flat" cmpd="sng" algn="ctr">
            <a:noFill/>
            <a:prstDash val="solid"/>
            <a:miter lim="800000"/>
          </a:ln>
          <a:effectLst/>
          <a:scene3d>
            <a:camera prst="orthographicFront">
              <a:rot lat="0" lon="0" rev="0"/>
            </a:camera>
            <a:lightRig rig="glow" dir="t">
              <a:rot lat="0" lon="0" rev="14100000"/>
            </a:lightRig>
          </a:scene3d>
          <a:sp3d prstMaterial="softEdge"/>
        </p:spPr>
        <p:txBody>
          <a:bodyPr rtlCol="0" anchor="ctr"/>
          <a:lstStyle/>
          <a:p>
            <a:pPr algn="ctr">
              <a:lnSpc>
                <a:spcPct val="120000"/>
              </a:lnSpc>
              <a:defRPr/>
            </a:pPr>
            <a:r>
              <a:rPr lang="zh-CN" altLang="en-US" sz="1800" b="1" kern="0"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sp>
        <p:nvSpPr>
          <p:cNvPr id="12" name="淘宝网chenying0907出品 17"/>
          <p:cNvSpPr txBox="1"/>
          <p:nvPr/>
        </p:nvSpPr>
        <p:spPr>
          <a:xfrm>
            <a:off x="5076056" y="1053668"/>
            <a:ext cx="3060000" cy="942018"/>
          </a:xfrm>
          <a:prstGeom prst="rect">
            <a:avLst/>
          </a:prstGeom>
          <a:noFill/>
        </p:spPr>
        <p:txBody>
          <a:bodyPr wrap="square" lIns="100803" tIns="50402" rIns="100803" bIns="50402" rtlCol="0">
            <a:spAutoFit/>
          </a:bodyPr>
          <a:lstStyle/>
          <a:p>
            <a:pPr>
              <a:lnSpc>
                <a:spcPct val="130000"/>
              </a:lnSpc>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根据自己的需要添加适当的文字，据研究，在幻灯片中，一页的文字最好不要超过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淘宝网chenying0907出品 17"/>
          <p:cNvSpPr txBox="1"/>
          <p:nvPr/>
        </p:nvSpPr>
        <p:spPr>
          <a:xfrm>
            <a:off x="1145902" y="3789972"/>
            <a:ext cx="2808000" cy="942018"/>
          </a:xfrm>
          <a:prstGeom prst="rect">
            <a:avLst/>
          </a:prstGeom>
          <a:noFill/>
        </p:spPr>
        <p:txBody>
          <a:bodyPr wrap="square" lIns="100803" tIns="50402" rIns="100803" bIns="50402" rtlCol="0">
            <a:spAutoFit/>
          </a:bodyPr>
          <a:lstStyle/>
          <a:p>
            <a:pPr lvl="0">
              <a:lnSpc>
                <a:spcPct val="130000"/>
              </a:lnSpc>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根据自己的需要添加适当的文字，据研究，在幻灯片中，一页的文字最好不要超过</a:t>
            </a:r>
            <a:r>
              <a:rPr lang="en-US" altLang="zh-CN" sz="140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淘宝网chenying0907出品 17"/>
          <p:cNvSpPr txBox="1"/>
          <p:nvPr/>
        </p:nvSpPr>
        <p:spPr>
          <a:xfrm>
            <a:off x="179512" y="2277804"/>
            <a:ext cx="2808000" cy="942018"/>
          </a:xfrm>
          <a:prstGeom prst="rect">
            <a:avLst/>
          </a:prstGeom>
          <a:noFill/>
        </p:spPr>
        <p:txBody>
          <a:bodyPr wrap="square" lIns="100803" tIns="50402" rIns="100803" bIns="50402" rtlCol="0">
            <a:spAutoFit/>
          </a:bodyPr>
          <a:lstStyle/>
          <a:p>
            <a:pPr lvl="0">
              <a:lnSpc>
                <a:spcPct val="130000"/>
              </a:lnSpc>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根据自己的需要添加适当的文字，据研究，在幻灯片中，一页的文字最好不要超过</a:t>
            </a:r>
            <a:r>
              <a:rPr lang="en-US" altLang="zh-CN" sz="140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淘宝网chenying0907出品 17"/>
          <p:cNvSpPr txBox="1"/>
          <p:nvPr/>
        </p:nvSpPr>
        <p:spPr>
          <a:xfrm>
            <a:off x="5736034" y="3352010"/>
            <a:ext cx="3060000" cy="942018"/>
          </a:xfrm>
          <a:prstGeom prst="rect">
            <a:avLst/>
          </a:prstGeom>
          <a:noFill/>
        </p:spPr>
        <p:txBody>
          <a:bodyPr wrap="square" lIns="100803" tIns="50402" rIns="100803" bIns="50402" rtlCol="0">
            <a:spAutoFit/>
          </a:bodyPr>
          <a:lstStyle/>
          <a:p>
            <a:pPr lvl="0">
              <a:lnSpc>
                <a:spcPct val="130000"/>
              </a:lnSpc>
            </a:pPr>
            <a:r>
              <a:rPr lang="zh-CN" altLang="en-US" sz="140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根据自己的需要添加适当的文字，据研究，在幻灯片中，一页的文字最好不要超过</a:t>
            </a:r>
            <a:r>
              <a:rPr lang="en-US" altLang="zh-CN" sz="140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淘宝网chenying0907出品 12"/>
          <p:cNvSpPr/>
          <p:nvPr/>
        </p:nvSpPr>
        <p:spPr>
          <a:xfrm>
            <a:off x="1476064" y="2797320"/>
            <a:ext cx="6191872" cy="962598"/>
          </a:xfrm>
          <a:prstGeom prst="roundRect">
            <a:avLst>
              <a:gd name="adj" fmla="val 556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淘宝网chenying0907出品 7"/>
          <p:cNvSpPr>
            <a:spLocks/>
          </p:cNvSpPr>
          <p:nvPr/>
        </p:nvSpPr>
        <p:spPr bwMode="auto">
          <a:xfrm>
            <a:off x="1476064" y="2797320"/>
            <a:ext cx="1224000" cy="962598"/>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bg1">
              <a:lumMod val="95000"/>
            </a:schemeClr>
          </a:solidFill>
          <a:ln>
            <a:noFill/>
          </a:ln>
        </p:spPr>
        <p:txBody>
          <a:bodyPr vert="horz" wrap="square" lIns="0" tIns="0" rIns="180000" bIns="34281" numCol="1" anchor="ctr" anchorCtr="0" compatLnSpc="1">
            <a:prstTxWarp prst="textNoShape">
              <a:avLst/>
            </a:prstTxWarp>
          </a:bodyPr>
          <a:lstStyle/>
          <a:p>
            <a:pPr algn="ctr"/>
            <a:endParaRPr lang="zh-CN" altLang="en-US" sz="4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淘宝网chenying0907出品 25"/>
          <p:cNvSpPr txBox="1"/>
          <p:nvPr/>
        </p:nvSpPr>
        <p:spPr>
          <a:xfrm>
            <a:off x="3347864" y="3059338"/>
            <a:ext cx="3456384" cy="438563"/>
          </a:xfrm>
          <a:prstGeom prst="rect">
            <a:avLst/>
          </a:prstGeom>
          <a:noFill/>
        </p:spPr>
        <p:txBody>
          <a:bodyPr wrap="square" lIns="68562" tIns="34281" rIns="68562" bIns="34281" rtlCol="0">
            <a:spAutoFit/>
          </a:bodyPr>
          <a:lstStyle/>
          <a:p>
            <a:r>
              <a:rPr lang="zh-CN" altLang="en-US" sz="2400" b="1" dirty="0">
                <a:latin typeface="微软雅黑" panose="020B0503020204020204" pitchFamily="34" charset="-122"/>
                <a:ea typeface="微软雅黑" panose="020B0503020204020204" pitchFamily="34" charset="-122"/>
                <a:sym typeface="微软雅黑" panose="020B0503020204020204" pitchFamily="34" charset="-122"/>
              </a:rPr>
              <a:t>实用共青团工作报告</a:t>
            </a:r>
          </a:p>
        </p:txBody>
      </p:sp>
      <p:sp>
        <p:nvSpPr>
          <p:cNvPr id="27" name="淘宝网chenying0907出品 26"/>
          <p:cNvSpPr/>
          <p:nvPr/>
        </p:nvSpPr>
        <p:spPr>
          <a:xfrm>
            <a:off x="1507716" y="2863121"/>
            <a:ext cx="880370" cy="769441"/>
          </a:xfrm>
          <a:prstGeom prst="rect">
            <a:avLst/>
          </a:prstGeom>
        </p:spPr>
        <p:txBody>
          <a:bodyPr wrap="none">
            <a:spAutoFit/>
          </a:bodyPr>
          <a:lstStyle/>
          <a:p>
            <a:pPr lvl="0" algn="ctr"/>
            <a:r>
              <a:rPr lang="en-US" altLang="zh-CN" sz="4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4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淘宝网chenying0907出品 7"/>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557056" y="771550"/>
            <a:ext cx="2045458" cy="1860514"/>
          </a:xfrm>
          <a:prstGeom prst="rect">
            <a:avLst/>
          </a:prstGeom>
          <a:effectLst>
            <a:outerShdw blurRad="254000" sx="109000" sy="109000" algn="ctr" rotWithShape="0">
              <a:prstClr val="black">
                <a:alpha val="40000"/>
              </a:prstClr>
            </a:outerShdw>
          </a:effectLst>
        </p:spPr>
      </p:pic>
    </p:spTree>
    <p:extLst>
      <p:ext uri="{BB962C8B-B14F-4D97-AF65-F5344CB8AC3E}">
        <p14:creationId xmlns:p14="http://schemas.microsoft.com/office/powerpoint/2010/main" val="4114442115"/>
      </p:ext>
    </p:extLst>
  </p:cSld>
  <p:clrMapOvr>
    <a:masterClrMapping/>
  </p:clrMapOvr>
  <mc:AlternateContent xmlns:mc="http://schemas.openxmlformats.org/markup-compatibility/2006" xmlns:p14="http://schemas.microsoft.com/office/powerpoint/2010/main">
    <mc:Choice Requires="p14">
      <p:transition spd="slow" p14:dur="900"/>
    </mc:Choice>
    <mc:Fallback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淘宝网chenying0907出品 25"/>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5928144" y="1495509"/>
            <a:ext cx="2828031" cy="2572332"/>
          </a:xfrm>
          <a:prstGeom prst="rect">
            <a:avLst/>
          </a:prstGeom>
          <a:effectLst>
            <a:outerShdw blurRad="254000" sx="109000" sy="109000" algn="ctr" rotWithShape="0">
              <a:prstClr val="black">
                <a:alpha val="40000"/>
              </a:prstClr>
            </a:outerShdw>
          </a:effectLst>
        </p:spPr>
      </p:pic>
      <p:sp>
        <p:nvSpPr>
          <p:cNvPr id="7" name="淘宝网chenying0907出品 26"/>
          <p:cNvSpPr/>
          <p:nvPr/>
        </p:nvSpPr>
        <p:spPr>
          <a:xfrm flipV="1">
            <a:off x="0" y="-6252"/>
            <a:ext cx="3896452" cy="5149752"/>
          </a:xfrm>
          <a:custGeom>
            <a:avLst/>
            <a:gdLst/>
            <a:ahLst/>
            <a:cxnLst/>
            <a:rect l="l" t="t" r="r" b="b"/>
            <a:pathLst>
              <a:path w="3896452" h="5149752">
                <a:moveTo>
                  <a:pt x="0" y="0"/>
                </a:moveTo>
                <a:lnTo>
                  <a:pt x="467595" y="0"/>
                </a:lnTo>
                <a:lnTo>
                  <a:pt x="1115616" y="0"/>
                </a:lnTo>
                <a:lnTo>
                  <a:pt x="1531341" y="0"/>
                </a:lnTo>
                <a:lnTo>
                  <a:pt x="3896452" y="5149752"/>
                </a:lnTo>
                <a:lnTo>
                  <a:pt x="0" y="5149752"/>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淘宝网chenying0907出品 7"/>
          <p:cNvSpPr txBox="1"/>
          <p:nvPr/>
        </p:nvSpPr>
        <p:spPr>
          <a:xfrm>
            <a:off x="528138" y="681539"/>
            <a:ext cx="1584176" cy="584775"/>
          </a:xfrm>
          <a:prstGeom prst="rect">
            <a:avLst/>
          </a:prstGeom>
          <a:noFill/>
        </p:spPr>
        <p:txBody>
          <a:bodyPr wrap="square" rtlCol="0">
            <a:spAutoFit/>
          </a:bodyPr>
          <a:lstStyle/>
          <a:p>
            <a:r>
              <a:rPr lang="zh-CN" altLang="en-US" sz="3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目录页</a:t>
            </a:r>
          </a:p>
        </p:txBody>
      </p:sp>
      <p:sp>
        <p:nvSpPr>
          <p:cNvPr id="9" name="淘宝网chenying0907出品 8"/>
          <p:cNvSpPr txBox="1"/>
          <p:nvPr/>
        </p:nvSpPr>
        <p:spPr>
          <a:xfrm>
            <a:off x="251520" y="1338322"/>
            <a:ext cx="2137413" cy="646331"/>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PAGE OF CONTENT</a:t>
            </a:r>
            <a:endParaRPr lang="zh-CN" altLang="en-US"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0" name="淘宝网chenying0907出品 9"/>
          <p:cNvGrpSpPr/>
          <p:nvPr/>
        </p:nvGrpSpPr>
        <p:grpSpPr>
          <a:xfrm>
            <a:off x="1635049" y="3766054"/>
            <a:ext cx="617559" cy="617559"/>
            <a:chOff x="1827149" y="1625954"/>
            <a:chExt cx="828000" cy="828000"/>
          </a:xfrm>
        </p:grpSpPr>
        <p:sp>
          <p:nvSpPr>
            <p:cNvPr id="11" name="淘宝网chenying0907出品 10"/>
            <p:cNvSpPr>
              <a:spLocks noChangeAspect="1"/>
            </p:cNvSpPr>
            <p:nvPr/>
          </p:nvSpPr>
          <p:spPr>
            <a:xfrm>
              <a:off x="1827149" y="1625954"/>
              <a:ext cx="828000" cy="828000"/>
            </a:xfrm>
            <a:prstGeom prst="ellipse">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淘宝网chenying0907出品 12"/>
            <p:cNvSpPr txBox="1"/>
            <p:nvPr/>
          </p:nvSpPr>
          <p:spPr>
            <a:xfrm>
              <a:off x="1904142" y="1782985"/>
              <a:ext cx="674013" cy="495187"/>
            </a:xfrm>
            <a:prstGeom prst="rect">
              <a:avLst/>
            </a:prstGeom>
            <a:noFill/>
          </p:spPr>
          <p:txBody>
            <a:bodyPr wrap="square" rtlCol="0">
              <a:spAutoFit/>
            </a:bodyPr>
            <a:lstStyle/>
            <a:p>
              <a:pPr algn="ct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3" name="淘宝网chenying0907出品 12"/>
          <p:cNvGrpSpPr/>
          <p:nvPr/>
        </p:nvGrpSpPr>
        <p:grpSpPr>
          <a:xfrm>
            <a:off x="2066760" y="2861589"/>
            <a:ext cx="617559" cy="617559"/>
            <a:chOff x="2405971" y="2838627"/>
            <a:chExt cx="828000" cy="828000"/>
          </a:xfrm>
        </p:grpSpPr>
        <p:sp>
          <p:nvSpPr>
            <p:cNvPr id="14" name="淘宝网chenying0907出品 13"/>
            <p:cNvSpPr>
              <a:spLocks noChangeAspect="1"/>
            </p:cNvSpPr>
            <p:nvPr/>
          </p:nvSpPr>
          <p:spPr>
            <a:xfrm>
              <a:off x="2405971" y="2838627"/>
              <a:ext cx="828000" cy="828000"/>
            </a:xfrm>
            <a:prstGeom prst="ellipse">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淘宝网chenying0907出品 13"/>
            <p:cNvSpPr txBox="1"/>
            <p:nvPr/>
          </p:nvSpPr>
          <p:spPr>
            <a:xfrm>
              <a:off x="2482964" y="2991017"/>
              <a:ext cx="674013" cy="495187"/>
            </a:xfrm>
            <a:prstGeom prst="rect">
              <a:avLst/>
            </a:prstGeom>
            <a:noFill/>
          </p:spPr>
          <p:txBody>
            <a:bodyPr wrap="square" rtlCol="0">
              <a:spAutoFit/>
            </a:bodyPr>
            <a:lstStyle/>
            <a:p>
              <a:pPr algn="ctr"/>
              <a:r>
                <a:rPr lang="en-US" altLang="zh-CN"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淘宝网chenying0907出品 15"/>
          <p:cNvGrpSpPr/>
          <p:nvPr/>
        </p:nvGrpSpPr>
        <p:grpSpPr>
          <a:xfrm>
            <a:off x="2498471" y="1960585"/>
            <a:ext cx="617559" cy="617559"/>
            <a:chOff x="2984793" y="4046659"/>
            <a:chExt cx="828000" cy="828000"/>
          </a:xfrm>
        </p:grpSpPr>
        <p:sp>
          <p:nvSpPr>
            <p:cNvPr id="17" name="淘宝网chenying0907出品 16"/>
            <p:cNvSpPr>
              <a:spLocks noChangeAspect="1"/>
            </p:cNvSpPr>
            <p:nvPr/>
          </p:nvSpPr>
          <p:spPr>
            <a:xfrm>
              <a:off x="2984793" y="4046659"/>
              <a:ext cx="828000" cy="828000"/>
            </a:xfrm>
            <a:prstGeom prst="ellipse">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淘宝网chenying0907出品 14"/>
            <p:cNvSpPr txBox="1"/>
            <p:nvPr/>
          </p:nvSpPr>
          <p:spPr>
            <a:xfrm>
              <a:off x="3061786" y="4199049"/>
              <a:ext cx="674013" cy="495187"/>
            </a:xfrm>
            <a:prstGeom prst="rect">
              <a:avLst/>
            </a:prstGeom>
            <a:noFill/>
          </p:spPr>
          <p:txBody>
            <a:bodyPr wrap="square" rtlCol="0">
              <a:spAutoFit/>
            </a:bodyPr>
            <a:lstStyle/>
            <a:p>
              <a:pPr algn="ctr"/>
              <a:r>
                <a:rPr lang="en-US" altLang="zh-CN"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淘宝网chenying0907出品 18"/>
          <p:cNvGrpSpPr/>
          <p:nvPr/>
        </p:nvGrpSpPr>
        <p:grpSpPr>
          <a:xfrm>
            <a:off x="2930183" y="1059582"/>
            <a:ext cx="617559" cy="617559"/>
            <a:chOff x="3563616" y="5254690"/>
            <a:chExt cx="828000" cy="828000"/>
          </a:xfrm>
        </p:grpSpPr>
        <p:sp>
          <p:nvSpPr>
            <p:cNvPr id="20" name="淘宝网chenying0907出品 19"/>
            <p:cNvSpPr>
              <a:spLocks noChangeAspect="1"/>
            </p:cNvSpPr>
            <p:nvPr/>
          </p:nvSpPr>
          <p:spPr>
            <a:xfrm>
              <a:off x="3563616" y="5254690"/>
              <a:ext cx="828000" cy="828000"/>
            </a:xfrm>
            <a:prstGeom prst="ellipse">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淘宝网chenying0907出品 15"/>
            <p:cNvSpPr txBox="1"/>
            <p:nvPr/>
          </p:nvSpPr>
          <p:spPr>
            <a:xfrm>
              <a:off x="3640609" y="5407080"/>
              <a:ext cx="674013" cy="495187"/>
            </a:xfrm>
            <a:prstGeom prst="rect">
              <a:avLst/>
            </a:prstGeom>
            <a:noFill/>
          </p:spPr>
          <p:txBody>
            <a:bodyPr wrap="square" rtlCol="0">
              <a:spAutoFit/>
            </a:bodyPr>
            <a:lstStyle/>
            <a:p>
              <a:pPr algn="ctr"/>
              <a:r>
                <a:rPr lang="en-US" altLang="zh-CN" b="1">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 name="淘宝网chenying0907出品 16"/>
          <p:cNvSpPr txBox="1"/>
          <p:nvPr/>
        </p:nvSpPr>
        <p:spPr>
          <a:xfrm>
            <a:off x="2498471" y="3905556"/>
            <a:ext cx="4164009" cy="338554"/>
          </a:xfrm>
          <a:prstGeom prst="rect">
            <a:avLst/>
          </a:prstGeom>
          <a:noFill/>
        </p:spPr>
        <p:txBody>
          <a:bodyPr wrap="square" rtlCol="0">
            <a:spAutoFit/>
          </a:bodyPr>
          <a:lstStyle/>
          <a:p>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此处添加第四部分的标题</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淘宝网chenying0907出品 20"/>
          <p:cNvSpPr txBox="1"/>
          <p:nvPr/>
        </p:nvSpPr>
        <p:spPr>
          <a:xfrm>
            <a:off x="2932191" y="3001091"/>
            <a:ext cx="3730289" cy="338554"/>
          </a:xfrm>
          <a:prstGeom prst="rect">
            <a:avLst/>
          </a:prstGeom>
          <a:noFill/>
        </p:spPr>
        <p:txBody>
          <a:bodyPr wrap="square" rtlCol="0">
            <a:spAutoFit/>
          </a:bodyPr>
          <a:lstStyle/>
          <a:p>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此处添加第三部分的标题</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淘宝网chenying0907出品 21"/>
          <p:cNvSpPr txBox="1"/>
          <p:nvPr/>
        </p:nvSpPr>
        <p:spPr>
          <a:xfrm>
            <a:off x="3365910" y="2100087"/>
            <a:ext cx="3726370" cy="338554"/>
          </a:xfrm>
          <a:prstGeom prst="rect">
            <a:avLst/>
          </a:prstGeom>
          <a:noFill/>
        </p:spPr>
        <p:txBody>
          <a:bodyPr wrap="square" rtlCol="0">
            <a:spAutoFit/>
          </a:bodyPr>
          <a:lstStyle/>
          <a:p>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此处添加第二部分的标题</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淘宝网chenying0907出品 22"/>
          <p:cNvSpPr txBox="1"/>
          <p:nvPr/>
        </p:nvSpPr>
        <p:spPr>
          <a:xfrm>
            <a:off x="3707904" y="1199084"/>
            <a:ext cx="3292649" cy="338554"/>
          </a:xfrm>
          <a:prstGeom prst="rect">
            <a:avLst/>
          </a:prstGeom>
          <a:noFill/>
        </p:spPr>
        <p:txBody>
          <a:bodyPr wrap="square" rtlCol="0">
            <a:spAutoFit/>
          </a:bodyPr>
          <a:lstStyle/>
          <a:p>
            <a:r>
              <a:rPr lang="zh-CN" altLang="en-US" sz="16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此处添加第一部分的标题</a:t>
            </a:r>
            <a:endParaRPr lang="en-US" altLang="zh-CN" sz="16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353182420"/>
      </p:ext>
    </p:extLst>
  </p:cSld>
  <p:clrMapOvr>
    <a:masterClrMapping/>
  </p:clrMapOvr>
  <mc:AlternateContent xmlns:mc="http://schemas.openxmlformats.org/markup-compatibility/2006" xmlns:p14="http://schemas.microsoft.com/office/powerpoint/2010/main">
    <mc:Choice Requires="p14">
      <p:transition spd="slow" p14:dur="12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30</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淘宝网chenying0907出品 3"/>
          <p:cNvSpPr/>
          <p:nvPr/>
        </p:nvSpPr>
        <p:spPr>
          <a:xfrm>
            <a:off x="1504054" y="1688221"/>
            <a:ext cx="6668346" cy="1182788"/>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 fmla="*/ 433137 w 5688632"/>
              <a:gd name="connsiteY0" fmla="*/ 12032 h 2053062"/>
              <a:gd name="connsiteX1" fmla="*/ 5688632 w 5688632"/>
              <a:gd name="connsiteY1" fmla="*/ 0 h 2053062"/>
              <a:gd name="connsiteX2" fmla="*/ 5688632 w 5688632"/>
              <a:gd name="connsiteY2" fmla="*/ 2053062 h 2053062"/>
              <a:gd name="connsiteX3" fmla="*/ 0 w 5688632"/>
              <a:gd name="connsiteY3" fmla="*/ 2053062 h 2053062"/>
              <a:gd name="connsiteX4" fmla="*/ 433137 w 5688632"/>
              <a:gd name="connsiteY4" fmla="*/ 12032 h 205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632" h="2053062">
                <a:moveTo>
                  <a:pt x="433137" y="12032"/>
                </a:moveTo>
                <a:lnTo>
                  <a:pt x="5688632" y="0"/>
                </a:lnTo>
                <a:lnTo>
                  <a:pt x="5688632" y="2053062"/>
                </a:lnTo>
                <a:lnTo>
                  <a:pt x="0" y="2053062"/>
                </a:lnTo>
                <a:lnTo>
                  <a:pt x="433137" y="12032"/>
                </a:lnTo>
                <a:close/>
              </a:path>
            </a:pathLst>
          </a:custGeom>
          <a:solidFill>
            <a:schemeClr val="bg1">
              <a:lumMod val="85000"/>
            </a:schemeClr>
          </a:solidFill>
          <a:ln w="25400" cap="flat" cmpd="sng" algn="ctr">
            <a:noFill/>
            <a:prstDash val="solid"/>
          </a:ln>
          <a:effectLst/>
        </p:spPr>
        <p:txBody>
          <a:bodyPr lIns="1785668" tIns="51586" rIns="79363" bIns="51586" anchor="ctr"/>
          <a:lstStyle/>
          <a:p>
            <a:pPr lvl="0">
              <a:lnSpc>
                <a:spcPct val="150000"/>
              </a:lnSpc>
              <a:spcBef>
                <a:spcPts val="661"/>
              </a:spcBef>
              <a:spcAft>
                <a:spcPts val="661"/>
              </a:spcAft>
              <a:defRPr/>
            </a:pPr>
            <a:r>
              <a:rPr lang="zh-CN" altLang="en-US" sz="12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根据自己的需要添加适当的文字，据研究，在幻灯片中，一页的文字最好不要超过</a:t>
            </a:r>
            <a:r>
              <a:rPr lang="en-US" altLang="zh-CN" sz="12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字根据自己的需要添加适当的文字，据研究，在幻灯片中，一页的文字最好不要超过</a:t>
            </a:r>
            <a:r>
              <a:rPr lang="en-US" altLang="zh-CN" sz="12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直角三角形 2"/>
          <p:cNvSpPr/>
          <p:nvPr/>
        </p:nvSpPr>
        <p:spPr>
          <a:xfrm rot="17117050" flipH="1">
            <a:off x="1706513" y="1963827"/>
            <a:ext cx="841287" cy="1207390"/>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 fmla="*/ 0 w 1625488"/>
              <a:gd name="connsiteY0" fmla="*/ 1842558 h 1842558"/>
              <a:gd name="connsiteX1" fmla="*/ 0 w 1625488"/>
              <a:gd name="connsiteY1" fmla="*/ 0 h 1842558"/>
              <a:gd name="connsiteX2" fmla="*/ 1625488 w 1625488"/>
              <a:gd name="connsiteY2" fmla="*/ 843012 h 1842558"/>
              <a:gd name="connsiteX3" fmla="*/ 0 w 1625488"/>
              <a:gd name="connsiteY3" fmla="*/ 1842558 h 1842558"/>
              <a:gd name="connsiteX0" fmla="*/ 0 w 1690209"/>
              <a:gd name="connsiteY0" fmla="*/ 1842558 h 1842558"/>
              <a:gd name="connsiteX1" fmla="*/ 0 w 1690209"/>
              <a:gd name="connsiteY1" fmla="*/ 0 h 1842558"/>
              <a:gd name="connsiteX2" fmla="*/ 1690209 w 1690209"/>
              <a:gd name="connsiteY2" fmla="*/ 149753 h 1842558"/>
              <a:gd name="connsiteX3" fmla="*/ 0 w 1690209"/>
              <a:gd name="connsiteY3" fmla="*/ 1842558 h 1842558"/>
            </a:gdLst>
            <a:ahLst/>
            <a:cxnLst>
              <a:cxn ang="0">
                <a:pos x="connsiteX0" y="connsiteY0"/>
              </a:cxn>
              <a:cxn ang="0">
                <a:pos x="connsiteX1" y="connsiteY1"/>
              </a:cxn>
              <a:cxn ang="0">
                <a:pos x="connsiteX2" y="connsiteY2"/>
              </a:cxn>
              <a:cxn ang="0">
                <a:pos x="connsiteX3" y="connsiteY3"/>
              </a:cxn>
            </a:cxnLst>
            <a:rect l="l" t="t" r="r" b="b"/>
            <a:pathLst>
              <a:path w="1690209" h="1842558">
                <a:moveTo>
                  <a:pt x="0" y="1842558"/>
                </a:moveTo>
                <a:lnTo>
                  <a:pt x="0" y="0"/>
                </a:lnTo>
                <a:lnTo>
                  <a:pt x="1690209" y="149753"/>
                </a:lnTo>
                <a:lnTo>
                  <a:pt x="0" y="1842558"/>
                </a:lnTo>
                <a:close/>
              </a:path>
            </a:pathLst>
          </a:custGeom>
          <a:solidFill>
            <a:schemeClr val="bg1">
              <a:lumMod val="75000"/>
            </a:schemeClr>
          </a:solidFill>
          <a:ln w="25400" cap="flat" cmpd="sng" algn="ctr">
            <a:noFill/>
            <a:prstDash val="solid"/>
          </a:ln>
          <a:effectLst/>
        </p:spPr>
        <p:txBody>
          <a:bodyPr lIns="100790" tIns="50396" rIns="100790" bIns="50396" anchor="ctr"/>
          <a:lstStyle/>
          <a:p>
            <a:pPr algn="ctr">
              <a:defRPr/>
            </a:pPr>
            <a:endParaRPr lang="zh-CN" altLang="en-US" sz="1500" kern="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淘宝网chenying0907出品 9"/>
          <p:cNvSpPr/>
          <p:nvPr/>
        </p:nvSpPr>
        <p:spPr>
          <a:xfrm>
            <a:off x="827585" y="1236910"/>
            <a:ext cx="2021095" cy="1075602"/>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rgbClr val="C00000"/>
          </a:solidFill>
          <a:ln w="25400" cap="flat" cmpd="sng" algn="ctr">
            <a:noFill/>
            <a:prstDash val="solid"/>
          </a:ln>
          <a:effectLst/>
        </p:spPr>
        <p:txBody>
          <a:bodyPr lIns="0" tIns="0" rIns="0" bIns="0" anchor="ctr"/>
          <a:lstStyle/>
          <a:p>
            <a:pPr algn="ctr">
              <a:defRPr/>
            </a:pPr>
            <a:r>
              <a:rPr lang="zh-CN" altLang="en-US" sz="2200"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a:t>
            </a:r>
            <a:endParaRPr lang="zh-CN" altLang="en-US" sz="22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淘宝网chenying0907出品 3"/>
          <p:cNvSpPr/>
          <p:nvPr/>
        </p:nvSpPr>
        <p:spPr>
          <a:xfrm>
            <a:off x="1504054" y="3431801"/>
            <a:ext cx="6668346" cy="1182788"/>
          </a:xfrm>
          <a:custGeom>
            <a:avLst/>
            <a:gdLst>
              <a:gd name="connsiteX0" fmla="*/ 0 w 5688632"/>
              <a:gd name="connsiteY0" fmla="*/ 0 h 2053062"/>
              <a:gd name="connsiteX1" fmla="*/ 5688632 w 5688632"/>
              <a:gd name="connsiteY1" fmla="*/ 0 h 2053062"/>
              <a:gd name="connsiteX2" fmla="*/ 5688632 w 5688632"/>
              <a:gd name="connsiteY2" fmla="*/ 2053062 h 2053062"/>
              <a:gd name="connsiteX3" fmla="*/ 0 w 5688632"/>
              <a:gd name="connsiteY3" fmla="*/ 2053062 h 2053062"/>
              <a:gd name="connsiteX4" fmla="*/ 0 w 5688632"/>
              <a:gd name="connsiteY4" fmla="*/ 0 h 2053062"/>
              <a:gd name="connsiteX0" fmla="*/ 433137 w 5688632"/>
              <a:gd name="connsiteY0" fmla="*/ 12032 h 2053062"/>
              <a:gd name="connsiteX1" fmla="*/ 5688632 w 5688632"/>
              <a:gd name="connsiteY1" fmla="*/ 0 h 2053062"/>
              <a:gd name="connsiteX2" fmla="*/ 5688632 w 5688632"/>
              <a:gd name="connsiteY2" fmla="*/ 2053062 h 2053062"/>
              <a:gd name="connsiteX3" fmla="*/ 0 w 5688632"/>
              <a:gd name="connsiteY3" fmla="*/ 2053062 h 2053062"/>
              <a:gd name="connsiteX4" fmla="*/ 433137 w 5688632"/>
              <a:gd name="connsiteY4" fmla="*/ 12032 h 20530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88632" h="2053062">
                <a:moveTo>
                  <a:pt x="433137" y="12032"/>
                </a:moveTo>
                <a:lnTo>
                  <a:pt x="5688632" y="0"/>
                </a:lnTo>
                <a:lnTo>
                  <a:pt x="5688632" y="2053062"/>
                </a:lnTo>
                <a:lnTo>
                  <a:pt x="0" y="2053062"/>
                </a:lnTo>
                <a:lnTo>
                  <a:pt x="433137" y="12032"/>
                </a:lnTo>
                <a:close/>
              </a:path>
            </a:pathLst>
          </a:custGeom>
          <a:solidFill>
            <a:schemeClr val="bg1">
              <a:lumMod val="85000"/>
            </a:schemeClr>
          </a:solidFill>
          <a:ln w="25400" cap="flat" cmpd="sng" algn="ctr">
            <a:noFill/>
            <a:prstDash val="solid"/>
          </a:ln>
          <a:effectLst/>
        </p:spPr>
        <p:txBody>
          <a:bodyPr lIns="1785668" tIns="51586" rIns="79363" bIns="51586" anchor="ctr"/>
          <a:lstStyle/>
          <a:p>
            <a:pPr lvl="0">
              <a:lnSpc>
                <a:spcPct val="150000"/>
              </a:lnSpc>
              <a:spcBef>
                <a:spcPts val="661"/>
              </a:spcBef>
              <a:spcAft>
                <a:spcPts val="661"/>
              </a:spcAft>
              <a:defRPr/>
            </a:pPr>
            <a:r>
              <a:rPr lang="zh-CN" altLang="en-US" sz="12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根据自己的需要添加适当的文字，据研究，在幻灯片中，一页的文字最好不要超过</a:t>
            </a:r>
            <a:r>
              <a:rPr lang="en-US" altLang="zh-CN" sz="12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字根据自己的需要添加适当的文字，据研究，在幻灯片中，一页的文字最好不要超过</a:t>
            </a:r>
            <a:r>
              <a:rPr lang="en-US" altLang="zh-CN" sz="12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rPr>
              <a:t>字</a:t>
            </a:r>
            <a:endPar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直角三角形 2"/>
          <p:cNvSpPr/>
          <p:nvPr/>
        </p:nvSpPr>
        <p:spPr>
          <a:xfrm rot="17117050" flipH="1">
            <a:off x="1706513" y="3707407"/>
            <a:ext cx="841287" cy="1207390"/>
          </a:xfrm>
          <a:custGeom>
            <a:avLst/>
            <a:gdLst>
              <a:gd name="connsiteX0" fmla="*/ 0 w 2088232"/>
              <a:gd name="connsiteY0" fmla="*/ 1842558 h 1842558"/>
              <a:gd name="connsiteX1" fmla="*/ 0 w 2088232"/>
              <a:gd name="connsiteY1" fmla="*/ 0 h 1842558"/>
              <a:gd name="connsiteX2" fmla="*/ 2088232 w 2088232"/>
              <a:gd name="connsiteY2" fmla="*/ 1842558 h 1842558"/>
              <a:gd name="connsiteX3" fmla="*/ 0 w 2088232"/>
              <a:gd name="connsiteY3" fmla="*/ 1842558 h 1842558"/>
              <a:gd name="connsiteX0" fmla="*/ 0 w 1625488"/>
              <a:gd name="connsiteY0" fmla="*/ 1842558 h 1842558"/>
              <a:gd name="connsiteX1" fmla="*/ 0 w 1625488"/>
              <a:gd name="connsiteY1" fmla="*/ 0 h 1842558"/>
              <a:gd name="connsiteX2" fmla="*/ 1625488 w 1625488"/>
              <a:gd name="connsiteY2" fmla="*/ 843012 h 1842558"/>
              <a:gd name="connsiteX3" fmla="*/ 0 w 1625488"/>
              <a:gd name="connsiteY3" fmla="*/ 1842558 h 1842558"/>
              <a:gd name="connsiteX0" fmla="*/ 0 w 1690209"/>
              <a:gd name="connsiteY0" fmla="*/ 1842558 h 1842558"/>
              <a:gd name="connsiteX1" fmla="*/ 0 w 1690209"/>
              <a:gd name="connsiteY1" fmla="*/ 0 h 1842558"/>
              <a:gd name="connsiteX2" fmla="*/ 1690209 w 1690209"/>
              <a:gd name="connsiteY2" fmla="*/ 149753 h 1842558"/>
              <a:gd name="connsiteX3" fmla="*/ 0 w 1690209"/>
              <a:gd name="connsiteY3" fmla="*/ 1842558 h 1842558"/>
            </a:gdLst>
            <a:ahLst/>
            <a:cxnLst>
              <a:cxn ang="0">
                <a:pos x="connsiteX0" y="connsiteY0"/>
              </a:cxn>
              <a:cxn ang="0">
                <a:pos x="connsiteX1" y="connsiteY1"/>
              </a:cxn>
              <a:cxn ang="0">
                <a:pos x="connsiteX2" y="connsiteY2"/>
              </a:cxn>
              <a:cxn ang="0">
                <a:pos x="connsiteX3" y="connsiteY3"/>
              </a:cxn>
            </a:cxnLst>
            <a:rect l="l" t="t" r="r" b="b"/>
            <a:pathLst>
              <a:path w="1690209" h="1842558">
                <a:moveTo>
                  <a:pt x="0" y="1842558"/>
                </a:moveTo>
                <a:lnTo>
                  <a:pt x="0" y="0"/>
                </a:lnTo>
                <a:lnTo>
                  <a:pt x="1690209" y="149753"/>
                </a:lnTo>
                <a:lnTo>
                  <a:pt x="0" y="1842558"/>
                </a:lnTo>
                <a:close/>
              </a:path>
            </a:pathLst>
          </a:custGeom>
          <a:solidFill>
            <a:schemeClr val="bg1">
              <a:lumMod val="75000"/>
            </a:schemeClr>
          </a:solidFill>
          <a:ln w="25400" cap="flat" cmpd="sng" algn="ctr">
            <a:noFill/>
            <a:prstDash val="solid"/>
          </a:ln>
          <a:effectLst/>
        </p:spPr>
        <p:txBody>
          <a:bodyPr lIns="100790" tIns="50396" rIns="100790" bIns="50396" anchor="ctr"/>
          <a:lstStyle/>
          <a:p>
            <a:pPr algn="ctr">
              <a:defRPr/>
            </a:pPr>
            <a:endParaRPr lang="zh-CN" altLang="en-US" sz="1500" kern="0">
              <a:solidFill>
                <a:sysClr val="window" lastClr="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淘宝网chenying0907出品 12"/>
          <p:cNvSpPr/>
          <p:nvPr/>
        </p:nvSpPr>
        <p:spPr>
          <a:xfrm>
            <a:off x="827585" y="2980490"/>
            <a:ext cx="2021095" cy="1075602"/>
          </a:xfrm>
          <a:custGeom>
            <a:avLst/>
            <a:gdLst>
              <a:gd name="connsiteX0" fmla="*/ 271763 w 2315387"/>
              <a:gd name="connsiteY0" fmla="*/ 0 h 1620180"/>
              <a:gd name="connsiteX1" fmla="*/ 1824103 w 2315387"/>
              <a:gd name="connsiteY1" fmla="*/ 232317 h 1620180"/>
              <a:gd name="connsiteX2" fmla="*/ 2315387 w 2315387"/>
              <a:gd name="connsiteY2" fmla="*/ 1620180 h 1620180"/>
              <a:gd name="connsiteX3" fmla="*/ 0 w 2315387"/>
              <a:gd name="connsiteY3" fmla="*/ 1528412 h 1620180"/>
            </a:gdLst>
            <a:ahLst/>
            <a:cxnLst>
              <a:cxn ang="0">
                <a:pos x="connsiteX0" y="connsiteY0"/>
              </a:cxn>
              <a:cxn ang="0">
                <a:pos x="connsiteX1" y="connsiteY1"/>
              </a:cxn>
              <a:cxn ang="0">
                <a:pos x="connsiteX2" y="connsiteY2"/>
              </a:cxn>
              <a:cxn ang="0">
                <a:pos x="connsiteX3" y="connsiteY3"/>
              </a:cxn>
            </a:cxnLst>
            <a:rect l="l" t="t" r="r" b="b"/>
            <a:pathLst>
              <a:path w="2315387" h="1620180">
                <a:moveTo>
                  <a:pt x="271763" y="0"/>
                </a:moveTo>
                <a:lnTo>
                  <a:pt x="1824103" y="232317"/>
                </a:lnTo>
                <a:lnTo>
                  <a:pt x="2315387" y="1620180"/>
                </a:lnTo>
                <a:lnTo>
                  <a:pt x="0" y="1528412"/>
                </a:lnTo>
                <a:close/>
              </a:path>
            </a:pathLst>
          </a:custGeom>
          <a:solidFill>
            <a:srgbClr val="C00000"/>
          </a:solidFill>
          <a:ln w="25400" cap="flat" cmpd="sng" algn="ctr">
            <a:noFill/>
            <a:prstDash val="solid"/>
          </a:ln>
          <a:effectLst/>
        </p:spPr>
        <p:txBody>
          <a:bodyPr lIns="0" tIns="0" rIns="0" bIns="0" anchor="ctr"/>
          <a:lstStyle/>
          <a:p>
            <a:pPr algn="ctr">
              <a:defRPr/>
            </a:pPr>
            <a:r>
              <a:rPr lang="zh-CN" altLang="en-US" sz="2200"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a:t>
            </a:r>
            <a:endParaRPr lang="zh-CN" altLang="en-US" sz="22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矩形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矩形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31</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rot="2700000">
            <a:off x="1269595" y="1974909"/>
            <a:ext cx="1786530" cy="178653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矩形 8"/>
          <p:cNvSpPr/>
          <p:nvPr/>
        </p:nvSpPr>
        <p:spPr>
          <a:xfrm rot="2700000">
            <a:off x="3632450" y="2382978"/>
            <a:ext cx="970392" cy="9703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矩形 9"/>
          <p:cNvSpPr>
            <a:spLocks noChangeAspect="1"/>
          </p:cNvSpPr>
          <p:nvPr/>
        </p:nvSpPr>
        <p:spPr>
          <a:xfrm rot="2700000">
            <a:off x="5006701" y="2400174"/>
            <a:ext cx="936000" cy="93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矩形 10"/>
          <p:cNvSpPr/>
          <p:nvPr/>
        </p:nvSpPr>
        <p:spPr>
          <a:xfrm rot="2700000">
            <a:off x="6346561" y="2382978"/>
            <a:ext cx="970392" cy="97039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p:cNvSpPr/>
          <p:nvPr/>
        </p:nvSpPr>
        <p:spPr>
          <a:xfrm>
            <a:off x="1525350" y="2452676"/>
            <a:ext cx="1275020" cy="830997"/>
          </a:xfrm>
          <a:prstGeom prst="rect">
            <a:avLst/>
          </a:prstGeom>
        </p:spPr>
        <p:txBody>
          <a:bodyPr wrap="square">
            <a:spAutoFit/>
          </a:bodyPr>
          <a:lstStyle/>
          <a:p>
            <a:pPr algn="ctr"/>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矩形 12"/>
          <p:cNvSpPr/>
          <p:nvPr/>
        </p:nvSpPr>
        <p:spPr>
          <a:xfrm>
            <a:off x="3772038" y="2575787"/>
            <a:ext cx="691215" cy="584775"/>
          </a:xfrm>
          <a:prstGeom prst="rect">
            <a:avLst/>
          </a:prstGeom>
        </p:spPr>
        <p:txBody>
          <a:bodyPr wrap="none">
            <a:spAutoFit/>
          </a:bodyPr>
          <a:lstStyle/>
          <a:p>
            <a:pPr algn="ctr"/>
            <a:r>
              <a:rPr lang="en-US" altLang="zh-CN" sz="3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p>
        </p:txBody>
      </p:sp>
      <p:sp>
        <p:nvSpPr>
          <p:cNvPr id="14" name="矩形 13"/>
          <p:cNvSpPr/>
          <p:nvPr/>
        </p:nvSpPr>
        <p:spPr>
          <a:xfrm>
            <a:off x="5160797" y="2575787"/>
            <a:ext cx="691215" cy="584775"/>
          </a:xfrm>
          <a:prstGeom prst="rect">
            <a:avLst/>
          </a:prstGeom>
        </p:spPr>
        <p:txBody>
          <a:bodyPr wrap="none">
            <a:spAutoFit/>
          </a:bodyPr>
          <a:lstStyle/>
          <a:p>
            <a:pPr algn="ctr"/>
            <a:r>
              <a:rPr lang="en-US" altLang="zh-CN" sz="3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p>
        </p:txBody>
      </p:sp>
      <p:sp>
        <p:nvSpPr>
          <p:cNvPr id="15" name="矩形 14"/>
          <p:cNvSpPr/>
          <p:nvPr/>
        </p:nvSpPr>
        <p:spPr>
          <a:xfrm>
            <a:off x="6521118" y="2575787"/>
            <a:ext cx="691215" cy="584775"/>
          </a:xfrm>
          <a:prstGeom prst="rect">
            <a:avLst/>
          </a:prstGeom>
        </p:spPr>
        <p:txBody>
          <a:bodyPr wrap="none">
            <a:spAutoFit/>
          </a:bodyPr>
          <a:lstStyle/>
          <a:p>
            <a:pPr algn="ctr"/>
            <a:r>
              <a:rPr lang="en-US" altLang="zh-CN" sz="3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p>
        </p:txBody>
      </p:sp>
      <p:sp>
        <p:nvSpPr>
          <p:cNvPr id="16" name="文本框 7"/>
          <p:cNvSpPr txBox="1">
            <a:spLocks noChangeArrowheads="1"/>
          </p:cNvSpPr>
          <p:nvPr/>
        </p:nvSpPr>
        <p:spPr bwMode="auto">
          <a:xfrm>
            <a:off x="2944385" y="3804278"/>
            <a:ext cx="2246154"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anose="020B0503020204020204" pitchFamily="34" charset="-122"/>
                <a:sym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sym typeface="微软雅黑" panose="020B0503020204020204"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anose="020B0503020204020204" pitchFamily="34" charset="-122"/>
                <a:sym typeface="微软雅黑" panose="020B0503020204020204" pitchFamily="34" charset="-122"/>
              </a:rPr>
              <a:t>此处添加说明文字添加说明文字添加说明文字此处添加说明文字</a:t>
            </a:r>
          </a:p>
        </p:txBody>
      </p:sp>
      <p:sp>
        <p:nvSpPr>
          <p:cNvPr id="17" name="文本框 7"/>
          <p:cNvSpPr txBox="1">
            <a:spLocks noChangeArrowheads="1"/>
          </p:cNvSpPr>
          <p:nvPr/>
        </p:nvSpPr>
        <p:spPr bwMode="auto">
          <a:xfrm>
            <a:off x="4383498" y="1059582"/>
            <a:ext cx="2246154"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anose="020B0503020204020204" pitchFamily="34" charset="-122"/>
                <a:sym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sym typeface="微软雅黑" panose="020B0503020204020204"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anose="020B0503020204020204" pitchFamily="34" charset="-122"/>
                <a:sym typeface="微软雅黑" panose="020B0503020204020204" pitchFamily="34" charset="-122"/>
              </a:rPr>
              <a:t>此处添加说明文字添加说明文字添加说明文字此处添加说明文字</a:t>
            </a:r>
          </a:p>
        </p:txBody>
      </p:sp>
      <p:sp>
        <p:nvSpPr>
          <p:cNvPr id="18" name="文本框 7"/>
          <p:cNvSpPr txBox="1">
            <a:spLocks noChangeArrowheads="1"/>
          </p:cNvSpPr>
          <p:nvPr/>
        </p:nvSpPr>
        <p:spPr bwMode="auto">
          <a:xfrm>
            <a:off x="5743648" y="3804278"/>
            <a:ext cx="2246154"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anose="020B0503020204020204" pitchFamily="34" charset="-122"/>
                <a:sym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sym typeface="微软雅黑" panose="020B0503020204020204"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anose="020B0503020204020204" pitchFamily="34" charset="-122"/>
                <a:sym typeface="微软雅黑" panose="020B0503020204020204" pitchFamily="34" charset="-122"/>
              </a:rPr>
              <a:t>此处添加说明文字添加说明文字添加说明文字此处添加说明文字</a:t>
            </a: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矩形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矩形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32</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圆柱形 7"/>
          <p:cNvSpPr/>
          <p:nvPr/>
        </p:nvSpPr>
        <p:spPr>
          <a:xfrm>
            <a:off x="3347864" y="3750424"/>
            <a:ext cx="2448272" cy="580569"/>
          </a:xfrm>
          <a:prstGeom prst="ca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添加文本</a:t>
            </a:r>
          </a:p>
        </p:txBody>
      </p:sp>
      <p:sp>
        <p:nvSpPr>
          <p:cNvPr id="9" name="圆柱形 8"/>
          <p:cNvSpPr/>
          <p:nvPr/>
        </p:nvSpPr>
        <p:spPr>
          <a:xfrm>
            <a:off x="3491880" y="3030344"/>
            <a:ext cx="2160240" cy="580569"/>
          </a:xfrm>
          <a:prstGeom prst="ca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添加文本</a:t>
            </a:r>
          </a:p>
        </p:txBody>
      </p:sp>
      <p:sp>
        <p:nvSpPr>
          <p:cNvPr id="10" name="圆柱形 9"/>
          <p:cNvSpPr/>
          <p:nvPr/>
        </p:nvSpPr>
        <p:spPr>
          <a:xfrm>
            <a:off x="3635896" y="2310264"/>
            <a:ext cx="1872208" cy="580569"/>
          </a:xfrm>
          <a:prstGeom prst="ca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添加文本</a:t>
            </a:r>
          </a:p>
        </p:txBody>
      </p:sp>
      <p:sp>
        <p:nvSpPr>
          <p:cNvPr id="11" name="圆柱形 10"/>
          <p:cNvSpPr/>
          <p:nvPr/>
        </p:nvSpPr>
        <p:spPr>
          <a:xfrm>
            <a:off x="3809752" y="1590184"/>
            <a:ext cx="1524496" cy="580569"/>
          </a:xfrm>
          <a:prstGeom prst="ca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添加文本</a:t>
            </a:r>
          </a:p>
        </p:txBody>
      </p:sp>
      <p:cxnSp>
        <p:nvCxnSpPr>
          <p:cNvPr id="12" name="直接连接符 11"/>
          <p:cNvCxnSpPr/>
          <p:nvPr/>
        </p:nvCxnSpPr>
        <p:spPr>
          <a:xfrm>
            <a:off x="5652120" y="4114969"/>
            <a:ext cx="57600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5334248" y="2600548"/>
            <a:ext cx="57600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2987760" y="3320628"/>
            <a:ext cx="57600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275920" y="1882721"/>
            <a:ext cx="576000" cy="0"/>
          </a:xfrm>
          <a:prstGeom prst="line">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 name="文本框 7"/>
          <p:cNvSpPr txBox="1">
            <a:spLocks noChangeArrowheads="1"/>
          </p:cNvSpPr>
          <p:nvPr/>
        </p:nvSpPr>
        <p:spPr bwMode="auto">
          <a:xfrm>
            <a:off x="6045600" y="2170753"/>
            <a:ext cx="2719584" cy="94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50000"/>
              </a:lnSpc>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添加文本信息</a:t>
            </a:r>
            <a:endParaRPr lang="en-US" altLang="zh-CN" sz="1200" dirty="0">
              <a:solidFill>
                <a:schemeClr val="tx1">
                  <a:lumMod val="85000"/>
                  <a:lumOff val="15000"/>
                </a:schemeClr>
              </a:solidFill>
              <a:latin typeface="微软雅黑" panose="020B0503020204020204" pitchFamily="34" charset="-122"/>
              <a:sym typeface="微软雅黑" panose="020B0503020204020204" pitchFamily="34" charset="-122"/>
            </a:endParaRPr>
          </a:p>
          <a:p>
            <a:pPr>
              <a:lnSpc>
                <a:spcPct val="150000"/>
              </a:lnSpc>
              <a:spcBef>
                <a:spcPts val="300"/>
              </a:spcBef>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此处添加说明文字添加说明文字添加说明文字此处添加说明文字</a:t>
            </a:r>
          </a:p>
        </p:txBody>
      </p:sp>
      <p:sp>
        <p:nvSpPr>
          <p:cNvPr id="17" name="文本框 7"/>
          <p:cNvSpPr txBox="1">
            <a:spLocks noChangeArrowheads="1"/>
          </p:cNvSpPr>
          <p:nvPr/>
        </p:nvSpPr>
        <p:spPr bwMode="auto">
          <a:xfrm>
            <a:off x="6388920" y="3640698"/>
            <a:ext cx="2719584" cy="94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lnSpc>
                <a:spcPct val="150000"/>
              </a:lnSpc>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添加文本信息</a:t>
            </a:r>
            <a:endParaRPr lang="en-US" altLang="zh-CN" sz="1200" dirty="0">
              <a:solidFill>
                <a:schemeClr val="tx1">
                  <a:lumMod val="85000"/>
                  <a:lumOff val="15000"/>
                </a:schemeClr>
              </a:solidFill>
              <a:latin typeface="微软雅黑" panose="020B0503020204020204" pitchFamily="34" charset="-122"/>
              <a:sym typeface="微软雅黑" panose="020B0503020204020204" pitchFamily="34" charset="-122"/>
            </a:endParaRPr>
          </a:p>
          <a:p>
            <a:pPr>
              <a:lnSpc>
                <a:spcPct val="150000"/>
              </a:lnSpc>
              <a:spcBef>
                <a:spcPts val="300"/>
              </a:spcBef>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此处添加说明文字添加说明文字添加说明文字此处添加说明文字</a:t>
            </a:r>
          </a:p>
        </p:txBody>
      </p:sp>
      <p:sp>
        <p:nvSpPr>
          <p:cNvPr id="18" name="文本框 7"/>
          <p:cNvSpPr txBox="1">
            <a:spLocks noChangeArrowheads="1"/>
          </p:cNvSpPr>
          <p:nvPr/>
        </p:nvSpPr>
        <p:spPr bwMode="auto">
          <a:xfrm>
            <a:off x="467544" y="1378665"/>
            <a:ext cx="2719584" cy="94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lnSpc>
                <a:spcPct val="150000"/>
              </a:lnSpc>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添加文本信息</a:t>
            </a:r>
            <a:endParaRPr lang="en-US" altLang="zh-CN" sz="1200" dirty="0">
              <a:solidFill>
                <a:schemeClr val="tx1">
                  <a:lumMod val="85000"/>
                  <a:lumOff val="15000"/>
                </a:schemeClr>
              </a:solidFill>
              <a:latin typeface="微软雅黑" panose="020B0503020204020204" pitchFamily="34" charset="-122"/>
              <a:sym typeface="微软雅黑" panose="020B0503020204020204"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此处添加说明文字添加说明文字添加说明文字此处添加说明文字</a:t>
            </a:r>
          </a:p>
        </p:txBody>
      </p:sp>
      <p:sp>
        <p:nvSpPr>
          <p:cNvPr id="19" name="文本框 7"/>
          <p:cNvSpPr txBox="1">
            <a:spLocks noChangeArrowheads="1"/>
          </p:cNvSpPr>
          <p:nvPr/>
        </p:nvSpPr>
        <p:spPr bwMode="auto">
          <a:xfrm>
            <a:off x="107504" y="2818825"/>
            <a:ext cx="2719584" cy="94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lnSpc>
                <a:spcPct val="150000"/>
              </a:lnSpc>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添加文本信息</a:t>
            </a:r>
            <a:endParaRPr lang="en-US" altLang="zh-CN" sz="1200" dirty="0">
              <a:solidFill>
                <a:schemeClr val="tx1">
                  <a:lumMod val="85000"/>
                  <a:lumOff val="15000"/>
                </a:schemeClr>
              </a:solidFill>
              <a:latin typeface="微软雅黑" panose="020B0503020204020204" pitchFamily="34" charset="-122"/>
              <a:sym typeface="微软雅黑" panose="020B0503020204020204" pitchFamily="34" charset="-122"/>
            </a:endParaRPr>
          </a:p>
          <a:p>
            <a:pPr algn="r">
              <a:lnSpc>
                <a:spcPct val="150000"/>
              </a:lnSpc>
              <a:spcBef>
                <a:spcPts val="300"/>
              </a:spcBef>
            </a:pPr>
            <a:r>
              <a:rPr lang="zh-CN" altLang="en-US" sz="1200" dirty="0">
                <a:solidFill>
                  <a:schemeClr val="tx1">
                    <a:lumMod val="85000"/>
                    <a:lumOff val="15000"/>
                  </a:schemeClr>
                </a:solidFill>
                <a:latin typeface="微软雅黑" panose="020B0503020204020204" pitchFamily="34" charset="-122"/>
                <a:sym typeface="微软雅黑" panose="020B0503020204020204" pitchFamily="34" charset="-122"/>
              </a:rPr>
              <a:t>此处添加说明文字添加说明文字添加说明文字此处添加说明文字</a:t>
            </a: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矩形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矩形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33</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AutoShape 11">
            <a:hlinkClick r:id="rId4"/>
          </p:cNvPr>
          <p:cNvSpPr>
            <a:spLocks noChangeArrowheads="1"/>
          </p:cNvSpPr>
          <p:nvPr/>
        </p:nvSpPr>
        <p:spPr bwMode="auto">
          <a:xfrm>
            <a:off x="4216400" y="2535410"/>
            <a:ext cx="962025" cy="592138"/>
          </a:xfrm>
          <a:prstGeom prst="rightArrow">
            <a:avLst>
              <a:gd name="adj1" fmla="val 50000"/>
              <a:gd name="adj2" fmla="val 40617"/>
            </a:avLst>
          </a:prstGeom>
          <a:solidFill>
            <a:srgbClr val="C00000"/>
          </a:solidFill>
          <a:ln>
            <a:noFill/>
          </a:ln>
          <a:effectLst>
            <a:outerShdw dist="35921" dir="2700000" algn="ctr" rotWithShape="0">
              <a:srgbClr val="5F5F5F">
                <a:alpha val="50000"/>
              </a:srgbClr>
            </a:outerShdw>
          </a:effec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3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AutoShape 12">
            <a:hlinkClick r:id="rId4"/>
          </p:cNvPr>
          <p:cNvSpPr>
            <a:spLocks noChangeArrowheads="1"/>
          </p:cNvSpPr>
          <p:nvPr/>
        </p:nvSpPr>
        <p:spPr bwMode="auto">
          <a:xfrm flipH="1">
            <a:off x="4216400" y="3570460"/>
            <a:ext cx="962025" cy="592138"/>
          </a:xfrm>
          <a:prstGeom prst="rightArrow">
            <a:avLst>
              <a:gd name="adj1" fmla="val 50000"/>
              <a:gd name="adj2" fmla="val 40617"/>
            </a:avLst>
          </a:prstGeom>
          <a:solidFill>
            <a:srgbClr val="C00000"/>
          </a:solidFill>
          <a:ln>
            <a:noFill/>
          </a:ln>
          <a:effectLst>
            <a:outerShdw dist="35921" dir="2700000" algn="ctr" rotWithShape="0">
              <a:schemeClr val="bg2"/>
            </a:outerShdw>
          </a:effec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3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Rectangle 6">
            <a:hlinkClick r:id="rId4"/>
          </p:cNvPr>
          <p:cNvSpPr>
            <a:spLocks noChangeArrowheads="1"/>
          </p:cNvSpPr>
          <p:nvPr/>
        </p:nvSpPr>
        <p:spPr bwMode="auto">
          <a:xfrm>
            <a:off x="812800" y="1311274"/>
            <a:ext cx="3179763" cy="519113"/>
          </a:xfrm>
          <a:prstGeom prst="rect">
            <a:avLst/>
          </a:prstGeom>
          <a:solidFill>
            <a:srgbClr val="C00000"/>
          </a:solidFill>
          <a:ln>
            <a:no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eaLnBrk="1" hangingPunct="1">
              <a:lnSpc>
                <a:spcPct val="120000"/>
              </a:lnSpc>
              <a:defRPr/>
            </a:pPr>
            <a:r>
              <a:rPr lang="zh-CN" altLang="en-US" sz="2000" b="1" dirty="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输入文本</a:t>
            </a:r>
          </a:p>
        </p:txBody>
      </p:sp>
      <p:sp>
        <p:nvSpPr>
          <p:cNvPr id="11" name="Rectangle 7">
            <a:hlinkClick r:id="rId4"/>
          </p:cNvPr>
          <p:cNvSpPr>
            <a:spLocks noChangeArrowheads="1"/>
          </p:cNvSpPr>
          <p:nvPr/>
        </p:nvSpPr>
        <p:spPr bwMode="auto">
          <a:xfrm>
            <a:off x="812800" y="1830388"/>
            <a:ext cx="3179763" cy="2829594"/>
          </a:xfrm>
          <a:prstGeom prst="rect">
            <a:avLst/>
          </a:prstGeom>
          <a:solidFill>
            <a:schemeClr val="bg1">
              <a:lumMod val="95000"/>
            </a:schemeClr>
          </a:solidFill>
          <a:ln>
            <a:solidFill>
              <a:schemeClr val="bg1">
                <a:lumMod val="85000"/>
              </a:schemeClr>
            </a:solid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3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Rectangle 5">
            <a:hlinkClick r:id="rId4"/>
          </p:cNvPr>
          <p:cNvSpPr>
            <a:spLocks noChangeArrowheads="1"/>
          </p:cNvSpPr>
          <p:nvPr/>
        </p:nvSpPr>
        <p:spPr bwMode="gray">
          <a:xfrm>
            <a:off x="899592" y="2031354"/>
            <a:ext cx="3041650" cy="2376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108000" rIns="144000" bIns="72000"/>
          <a:lstStyle>
            <a:lvl1pPr marL="190500" indent="-190500" eaLnBrk="0" hangingPunct="0">
              <a:spcBef>
                <a:spcPct val="20000"/>
              </a:spcBef>
              <a:buChar char="•"/>
              <a:defRPr sz="3200">
                <a:solidFill>
                  <a:schemeClr val="tx1"/>
                </a:solidFill>
                <a:latin typeface="Arial" charset="0"/>
                <a:ea typeface="宋体" charset="-122"/>
              </a:defRPr>
            </a:lvl1pPr>
            <a:lvl2pPr marL="742950" indent="-285750" eaLnBrk="0" hangingPunct="0">
              <a:spcBef>
                <a:spcPct val="20000"/>
              </a:spcBef>
              <a:buChar char="–"/>
              <a:defRPr sz="2800">
                <a:solidFill>
                  <a:schemeClr val="tx1"/>
                </a:solidFill>
                <a:latin typeface="Arial" charset="0"/>
                <a:ea typeface="宋体" charset="-122"/>
              </a:defRPr>
            </a:lvl2pPr>
            <a:lvl3pPr marL="1143000" indent="-228600" eaLnBrk="0" hangingPunct="0">
              <a:spcBef>
                <a:spcPct val="20000"/>
              </a:spcBef>
              <a:buChar char="•"/>
              <a:defRPr sz="2400">
                <a:solidFill>
                  <a:schemeClr val="tx1"/>
                </a:solidFill>
                <a:latin typeface="Arial" charset="0"/>
                <a:ea typeface="宋体" charset="-122"/>
              </a:defRPr>
            </a:lvl3pPr>
            <a:lvl4pPr marL="1600200" indent="-228600" eaLnBrk="0" hangingPunct="0">
              <a:spcBef>
                <a:spcPct val="20000"/>
              </a:spcBef>
              <a:buChar char="–"/>
              <a:defRPr sz="2000">
                <a:solidFill>
                  <a:schemeClr val="tx1"/>
                </a:solidFill>
                <a:latin typeface="Arial" charset="0"/>
                <a:ea typeface="宋体" charset="-122"/>
              </a:defRPr>
            </a:lvl4pPr>
            <a:lvl5pPr marL="2057400" indent="-228600" eaLnBrk="0" hangingPunct="0">
              <a:spcBef>
                <a:spcPct val="20000"/>
              </a:spcBef>
              <a:buChar char="»"/>
              <a:defRPr sz="2000">
                <a:solidFill>
                  <a:schemeClr val="tx1"/>
                </a:solidFill>
                <a:latin typeface="Arial" charset="0"/>
                <a:ea typeface="宋体" charset="-122"/>
              </a:defRPr>
            </a:lvl5pPr>
            <a:lvl6pPr marL="2514600" indent="-228600" eaLnBrk="0" fontAlgn="base" hangingPunct="0">
              <a:spcBef>
                <a:spcPct val="20000"/>
              </a:spcBef>
              <a:spcAft>
                <a:spcPct val="0"/>
              </a:spcAft>
              <a:buChar char="»"/>
              <a:defRPr sz="2000">
                <a:solidFill>
                  <a:schemeClr val="tx1"/>
                </a:solidFill>
                <a:latin typeface="Arial" charset="0"/>
                <a:ea typeface="宋体" charset="-122"/>
              </a:defRPr>
            </a:lvl6pPr>
            <a:lvl7pPr marL="2971800" indent="-228600" eaLnBrk="0" fontAlgn="base" hangingPunct="0">
              <a:spcBef>
                <a:spcPct val="20000"/>
              </a:spcBef>
              <a:spcAft>
                <a:spcPct val="0"/>
              </a:spcAft>
              <a:buChar char="»"/>
              <a:defRPr sz="2000">
                <a:solidFill>
                  <a:schemeClr val="tx1"/>
                </a:solidFill>
                <a:latin typeface="Arial" charset="0"/>
                <a:ea typeface="宋体" charset="-122"/>
              </a:defRPr>
            </a:lvl7pPr>
            <a:lvl8pPr marL="3429000" indent="-228600" eaLnBrk="0" fontAlgn="base" hangingPunct="0">
              <a:spcBef>
                <a:spcPct val="20000"/>
              </a:spcBef>
              <a:spcAft>
                <a:spcPct val="0"/>
              </a:spcAft>
              <a:buChar char="»"/>
              <a:defRPr sz="2000">
                <a:solidFill>
                  <a:schemeClr val="tx1"/>
                </a:solidFill>
                <a:latin typeface="Arial" charset="0"/>
                <a:ea typeface="宋体" charset="-122"/>
              </a:defRPr>
            </a:lvl8pPr>
            <a:lvl9pPr marL="3886200" indent="-228600" eaLnBrk="0" fontAlgn="base" hangingPunct="0">
              <a:spcBef>
                <a:spcPct val="20000"/>
              </a:spcBef>
              <a:spcAft>
                <a:spcPct val="0"/>
              </a:spcAft>
              <a:buChar char="»"/>
              <a:defRPr sz="2000">
                <a:solidFill>
                  <a:schemeClr val="tx1"/>
                </a:solidFill>
                <a:latin typeface="Arial" charset="0"/>
                <a:ea typeface="宋体" charset="-122"/>
              </a:defRPr>
            </a:lvl9pPr>
          </a:lstStyle>
          <a:p>
            <a:pPr eaLnBrk="1" hangingPunct="1">
              <a:lnSpc>
                <a:spcPct val="150000"/>
              </a:lnSpc>
              <a:spcBef>
                <a:spcPct val="0"/>
              </a:spcBef>
              <a:spcAft>
                <a:spcPct val="40000"/>
              </a:spcAft>
              <a:buClr>
                <a:schemeClr val="tx1"/>
              </a:buClr>
              <a:buFont typeface="Wingdings" pitchFamily="2" charset="2"/>
              <a:buChar cha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endParaRPr lang="en-US" altLang="zh-CN" sz="1400" noProof="1">
              <a:solidFill>
                <a:srgbClr val="333333"/>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13" name="Rectangle 8">
            <a:hlinkClick r:id="rId4"/>
          </p:cNvPr>
          <p:cNvSpPr>
            <a:spLocks noChangeArrowheads="1"/>
          </p:cNvSpPr>
          <p:nvPr/>
        </p:nvSpPr>
        <p:spPr bwMode="auto">
          <a:xfrm>
            <a:off x="5326063" y="1311274"/>
            <a:ext cx="3179762" cy="519113"/>
          </a:xfrm>
          <a:prstGeom prst="rect">
            <a:avLst/>
          </a:prstGeom>
          <a:solidFill>
            <a:srgbClr val="C00000"/>
          </a:solidFill>
          <a:ln>
            <a:no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fontAlgn="auto" hangingPunct="1">
              <a:lnSpc>
                <a:spcPct val="120000"/>
              </a:lnSpc>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a:t>
            </a:r>
          </a:p>
        </p:txBody>
      </p:sp>
      <p:sp>
        <p:nvSpPr>
          <p:cNvPr id="14" name="Rectangle 9">
            <a:hlinkClick r:id="rId4"/>
          </p:cNvPr>
          <p:cNvSpPr>
            <a:spLocks noChangeArrowheads="1"/>
          </p:cNvSpPr>
          <p:nvPr/>
        </p:nvSpPr>
        <p:spPr bwMode="auto">
          <a:xfrm>
            <a:off x="5326063" y="1830388"/>
            <a:ext cx="3179762" cy="2829594"/>
          </a:xfrm>
          <a:prstGeom prst="rect">
            <a:avLst/>
          </a:prstGeom>
          <a:solidFill>
            <a:schemeClr val="bg1">
              <a:lumMod val="95000"/>
            </a:schemeClr>
          </a:solidFill>
          <a:ln>
            <a:solidFill>
              <a:schemeClr val="bg1">
                <a:lumMod val="85000"/>
              </a:schemeClr>
            </a:solidFill>
          </a:ln>
          <a:effectLst>
            <a:outerShdw dist="35921" dir="2700000" algn="ctr" rotWithShape="0">
              <a:schemeClr val="bg2">
                <a:alpha val="50000"/>
              </a:schemeClr>
            </a:outerShdw>
          </a:effectLst>
        </p:spPr>
        <p:txBody>
          <a:bodyPr wrap="none" anchor="ct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endParaRPr lang="zh-CN" altLang="en-US" sz="36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Rectangle 5"/>
          <p:cNvSpPr>
            <a:spLocks noChangeArrowheads="1"/>
          </p:cNvSpPr>
          <p:nvPr/>
        </p:nvSpPr>
        <p:spPr bwMode="gray">
          <a:xfrm>
            <a:off x="5434013" y="2031354"/>
            <a:ext cx="3040062" cy="2376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108000" rIns="144000" bIns="72000"/>
          <a:lstStyle>
            <a:lvl1pPr marL="190500" indent="-190500" eaLnBrk="0" hangingPunct="0">
              <a:spcBef>
                <a:spcPct val="20000"/>
              </a:spcBef>
              <a:buChar char="•"/>
              <a:defRPr sz="3200">
                <a:solidFill>
                  <a:schemeClr val="tx1"/>
                </a:solidFill>
                <a:latin typeface="Arial" charset="0"/>
                <a:ea typeface="宋体" charset="-122"/>
              </a:defRPr>
            </a:lvl1pPr>
            <a:lvl2pPr marL="742950" indent="-285750" eaLnBrk="0" hangingPunct="0">
              <a:spcBef>
                <a:spcPct val="20000"/>
              </a:spcBef>
              <a:buChar char="–"/>
              <a:defRPr sz="2800">
                <a:solidFill>
                  <a:schemeClr val="tx1"/>
                </a:solidFill>
                <a:latin typeface="Arial" charset="0"/>
                <a:ea typeface="宋体" charset="-122"/>
              </a:defRPr>
            </a:lvl2pPr>
            <a:lvl3pPr marL="1143000" indent="-228600" eaLnBrk="0" hangingPunct="0">
              <a:spcBef>
                <a:spcPct val="20000"/>
              </a:spcBef>
              <a:buChar char="•"/>
              <a:defRPr sz="2400">
                <a:solidFill>
                  <a:schemeClr val="tx1"/>
                </a:solidFill>
                <a:latin typeface="Arial" charset="0"/>
                <a:ea typeface="宋体" charset="-122"/>
              </a:defRPr>
            </a:lvl3pPr>
            <a:lvl4pPr marL="1600200" indent="-228600" eaLnBrk="0" hangingPunct="0">
              <a:spcBef>
                <a:spcPct val="20000"/>
              </a:spcBef>
              <a:buChar char="–"/>
              <a:defRPr sz="2000">
                <a:solidFill>
                  <a:schemeClr val="tx1"/>
                </a:solidFill>
                <a:latin typeface="Arial" charset="0"/>
                <a:ea typeface="宋体" charset="-122"/>
              </a:defRPr>
            </a:lvl4pPr>
            <a:lvl5pPr marL="2057400" indent="-228600" eaLnBrk="0" hangingPunct="0">
              <a:spcBef>
                <a:spcPct val="20000"/>
              </a:spcBef>
              <a:buChar char="»"/>
              <a:defRPr sz="2000">
                <a:solidFill>
                  <a:schemeClr val="tx1"/>
                </a:solidFill>
                <a:latin typeface="Arial" charset="0"/>
                <a:ea typeface="宋体" charset="-122"/>
              </a:defRPr>
            </a:lvl5pPr>
            <a:lvl6pPr marL="2514600" indent="-228600" eaLnBrk="0" fontAlgn="base" hangingPunct="0">
              <a:spcBef>
                <a:spcPct val="20000"/>
              </a:spcBef>
              <a:spcAft>
                <a:spcPct val="0"/>
              </a:spcAft>
              <a:buChar char="»"/>
              <a:defRPr sz="2000">
                <a:solidFill>
                  <a:schemeClr val="tx1"/>
                </a:solidFill>
                <a:latin typeface="Arial" charset="0"/>
                <a:ea typeface="宋体" charset="-122"/>
              </a:defRPr>
            </a:lvl6pPr>
            <a:lvl7pPr marL="2971800" indent="-228600" eaLnBrk="0" fontAlgn="base" hangingPunct="0">
              <a:spcBef>
                <a:spcPct val="20000"/>
              </a:spcBef>
              <a:spcAft>
                <a:spcPct val="0"/>
              </a:spcAft>
              <a:buChar char="»"/>
              <a:defRPr sz="2000">
                <a:solidFill>
                  <a:schemeClr val="tx1"/>
                </a:solidFill>
                <a:latin typeface="Arial" charset="0"/>
                <a:ea typeface="宋体" charset="-122"/>
              </a:defRPr>
            </a:lvl7pPr>
            <a:lvl8pPr marL="3429000" indent="-228600" eaLnBrk="0" fontAlgn="base" hangingPunct="0">
              <a:spcBef>
                <a:spcPct val="20000"/>
              </a:spcBef>
              <a:spcAft>
                <a:spcPct val="0"/>
              </a:spcAft>
              <a:buChar char="»"/>
              <a:defRPr sz="2000">
                <a:solidFill>
                  <a:schemeClr val="tx1"/>
                </a:solidFill>
                <a:latin typeface="Arial" charset="0"/>
                <a:ea typeface="宋体" charset="-122"/>
              </a:defRPr>
            </a:lvl8pPr>
            <a:lvl9pPr marL="3886200" indent="-228600" eaLnBrk="0" fontAlgn="base" hangingPunct="0">
              <a:spcBef>
                <a:spcPct val="20000"/>
              </a:spcBef>
              <a:spcAft>
                <a:spcPct val="0"/>
              </a:spcAft>
              <a:buChar char="»"/>
              <a:defRPr sz="2000">
                <a:solidFill>
                  <a:schemeClr val="tx1"/>
                </a:solidFill>
                <a:latin typeface="Arial" charset="0"/>
                <a:ea typeface="宋体" charset="-122"/>
              </a:defRPr>
            </a:lvl9pPr>
          </a:lstStyle>
          <a:p>
            <a:pPr eaLnBrk="1" hangingPunct="1">
              <a:lnSpc>
                <a:spcPct val="150000"/>
              </a:lnSpc>
              <a:spcBef>
                <a:spcPct val="0"/>
              </a:spcBef>
              <a:spcAft>
                <a:spcPct val="40000"/>
              </a:spcAft>
              <a:buClr>
                <a:schemeClr val="tx1"/>
              </a:buClr>
              <a:buFont typeface="Wingdings" pitchFamily="2" charset="2"/>
              <a:buChar cha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endParaRPr lang="en-US" altLang="zh-CN" sz="1400" noProof="1">
              <a:solidFill>
                <a:srgbClr val="333333"/>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矩形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矩形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34</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圆角矩形 7"/>
          <p:cNvSpPr/>
          <p:nvPr/>
        </p:nvSpPr>
        <p:spPr>
          <a:xfrm>
            <a:off x="628922" y="1601841"/>
            <a:ext cx="1799901" cy="2914125"/>
          </a:xfrm>
          <a:prstGeom prst="roundRect">
            <a:avLst>
              <a:gd name="adj" fmla="val 5505"/>
            </a:avLst>
          </a:pr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48">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 name="组合 8"/>
          <p:cNvGrpSpPr/>
          <p:nvPr/>
        </p:nvGrpSpPr>
        <p:grpSpPr>
          <a:xfrm>
            <a:off x="1197813" y="1278809"/>
            <a:ext cx="681268" cy="689626"/>
            <a:chOff x="1197813" y="1203598"/>
            <a:chExt cx="681268" cy="689626"/>
          </a:xfrm>
        </p:grpSpPr>
        <p:sp>
          <p:nvSpPr>
            <p:cNvPr id="10" name="椭圆 9"/>
            <p:cNvSpPr/>
            <p:nvPr/>
          </p:nvSpPr>
          <p:spPr>
            <a:xfrm>
              <a:off x="1197813" y="1203598"/>
              <a:ext cx="681268" cy="681697"/>
            </a:xfrm>
            <a:prstGeom prst="ellipse">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48">
                <a:solidFill>
                  <a:srgbClr val="0278A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文本框 19"/>
            <p:cNvSpPr txBox="1"/>
            <p:nvPr/>
          </p:nvSpPr>
          <p:spPr>
            <a:xfrm>
              <a:off x="1297732" y="1214705"/>
              <a:ext cx="486030" cy="678519"/>
            </a:xfrm>
            <a:prstGeom prst="rect">
              <a:avLst/>
            </a:prstGeom>
            <a:noFill/>
          </p:spPr>
          <p:txBody>
            <a:bodyPr wrap="none" rtlCol="0">
              <a:spAutoFit/>
            </a:bodyPr>
            <a:lstStyle/>
            <a:p>
              <a:pPr algn="ctr"/>
              <a:r>
                <a:rPr lang="en-US" altLang="zh-CN" sz="3809"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sz="3809"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2" name="矩形 11"/>
          <p:cNvSpPr/>
          <p:nvPr/>
        </p:nvSpPr>
        <p:spPr>
          <a:xfrm>
            <a:off x="743214" y="2303384"/>
            <a:ext cx="1601672" cy="1869743"/>
          </a:xfrm>
          <a:prstGeom prst="rect">
            <a:avLst/>
          </a:prstGeom>
        </p:spPr>
        <p:txBody>
          <a:bodyPr wrap="square">
            <a:spAutoFit/>
          </a:bodyPr>
          <a:lstStyle/>
          <a:p>
            <a:pPr algn="ctr">
              <a:lnSpc>
                <a:spcPct val="150000"/>
              </a:lnSpc>
              <a:spcBef>
                <a:spcPts val="661"/>
              </a:spcBef>
              <a:spcAft>
                <a:spcPts val="661"/>
              </a:spcAft>
              <a:defRPr/>
            </a:pP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根据自己的需要添加适当的文字，据研究，在幻灯片中，一页的文字最好不要超</a:t>
            </a: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字根据自己的需要添加适当的文字一页的文字最好不要超过</a:t>
            </a:r>
            <a:r>
              <a:rPr lang="en-US" altLang="zh-CN"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字</a:t>
            </a:r>
          </a:p>
        </p:txBody>
      </p:sp>
      <p:sp>
        <p:nvSpPr>
          <p:cNvPr id="13" name="圆角矩形 12"/>
          <p:cNvSpPr/>
          <p:nvPr/>
        </p:nvSpPr>
        <p:spPr>
          <a:xfrm>
            <a:off x="2615008" y="1601841"/>
            <a:ext cx="1799901" cy="2914125"/>
          </a:xfrm>
          <a:prstGeom prst="roundRect">
            <a:avLst>
              <a:gd name="adj" fmla="val 5505"/>
            </a:avLst>
          </a:pr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48">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组合 13"/>
          <p:cNvGrpSpPr/>
          <p:nvPr/>
        </p:nvGrpSpPr>
        <p:grpSpPr>
          <a:xfrm>
            <a:off x="3183899" y="1278809"/>
            <a:ext cx="681268" cy="681697"/>
            <a:chOff x="3183899" y="1203598"/>
            <a:chExt cx="681268" cy="681697"/>
          </a:xfrm>
        </p:grpSpPr>
        <p:sp>
          <p:nvSpPr>
            <p:cNvPr id="15" name="椭圆 14"/>
            <p:cNvSpPr/>
            <p:nvPr/>
          </p:nvSpPr>
          <p:spPr>
            <a:xfrm>
              <a:off x="3183899" y="1203598"/>
              <a:ext cx="681268" cy="681697"/>
            </a:xfrm>
            <a:prstGeom prst="ellipse">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48">
                <a:solidFill>
                  <a:srgbClr val="0278A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文本框 19"/>
            <p:cNvSpPr txBox="1"/>
            <p:nvPr/>
          </p:nvSpPr>
          <p:spPr>
            <a:xfrm>
              <a:off x="3283075" y="1239131"/>
              <a:ext cx="460383" cy="629724"/>
            </a:xfrm>
            <a:prstGeom prst="rect">
              <a:avLst/>
            </a:prstGeom>
            <a:noFill/>
          </p:spPr>
          <p:txBody>
            <a:bodyPr wrap="none" rtlCol="0">
              <a:spAutoFit/>
            </a:bodyPr>
            <a:lstStyle/>
            <a:p>
              <a:pPr algn="ctr"/>
              <a:r>
                <a:rPr lang="en-US" altLang="zh-CN" sz="3492"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sz="3492"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7" name="矩形 16"/>
          <p:cNvSpPr/>
          <p:nvPr/>
        </p:nvSpPr>
        <p:spPr>
          <a:xfrm>
            <a:off x="2729300" y="2303383"/>
            <a:ext cx="1601672" cy="1869743"/>
          </a:xfrm>
          <a:prstGeom prst="rect">
            <a:avLst/>
          </a:prstGeom>
        </p:spPr>
        <p:txBody>
          <a:bodyPr wrap="square">
            <a:spAutoFit/>
          </a:bodyPr>
          <a:lstStyle/>
          <a:p>
            <a:pPr lvl="0" algn="ctr">
              <a:lnSpc>
                <a:spcPct val="150000"/>
              </a:lnSpc>
              <a:spcBef>
                <a:spcPts val="661"/>
              </a:spcBef>
              <a:spcAft>
                <a:spcPts val="661"/>
              </a:spcAft>
              <a:defRPr/>
            </a:pPr>
            <a:r>
              <a:rPr lang="zh-CN" altLang="en-US" sz="11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根据自己的需要添加适当的文字，据研究，在幻灯片中，一页的文字最好不要超</a:t>
            </a:r>
            <a:r>
              <a:rPr lang="en-US" altLang="zh-CN" sz="11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1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字根据自己的需要添加适当的文字一页的文字最好不要超过</a:t>
            </a:r>
            <a:r>
              <a:rPr lang="en-US" altLang="zh-CN" sz="11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1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字</a:t>
            </a:r>
          </a:p>
        </p:txBody>
      </p:sp>
      <p:sp>
        <p:nvSpPr>
          <p:cNvPr id="18" name="圆角矩形 17"/>
          <p:cNvSpPr/>
          <p:nvPr/>
        </p:nvSpPr>
        <p:spPr>
          <a:xfrm>
            <a:off x="4626331" y="1601841"/>
            <a:ext cx="1799901" cy="2914125"/>
          </a:xfrm>
          <a:prstGeom prst="roundRect">
            <a:avLst>
              <a:gd name="adj" fmla="val 5505"/>
            </a:avLst>
          </a:pr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48">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9" name="组合 18"/>
          <p:cNvGrpSpPr/>
          <p:nvPr/>
        </p:nvGrpSpPr>
        <p:grpSpPr>
          <a:xfrm>
            <a:off x="5195222" y="1278809"/>
            <a:ext cx="681268" cy="681697"/>
            <a:chOff x="5195222" y="1203598"/>
            <a:chExt cx="681268" cy="681697"/>
          </a:xfrm>
        </p:grpSpPr>
        <p:sp>
          <p:nvSpPr>
            <p:cNvPr id="20" name="椭圆 19"/>
            <p:cNvSpPr/>
            <p:nvPr/>
          </p:nvSpPr>
          <p:spPr>
            <a:xfrm>
              <a:off x="5195222" y="1203598"/>
              <a:ext cx="681268" cy="681697"/>
            </a:xfrm>
            <a:prstGeom prst="ellipse">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48">
                <a:solidFill>
                  <a:srgbClr val="0278A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文本框 19"/>
            <p:cNvSpPr txBox="1"/>
            <p:nvPr/>
          </p:nvSpPr>
          <p:spPr>
            <a:xfrm>
              <a:off x="5305663" y="1239131"/>
              <a:ext cx="460383" cy="629724"/>
            </a:xfrm>
            <a:prstGeom prst="rect">
              <a:avLst/>
            </a:prstGeom>
            <a:noFill/>
          </p:spPr>
          <p:txBody>
            <a:bodyPr wrap="none" rtlCol="0">
              <a:spAutoFit/>
            </a:bodyPr>
            <a:lstStyle/>
            <a:p>
              <a:pPr algn="ctr"/>
              <a:r>
                <a:rPr lang="en-US" altLang="zh-CN" sz="3492"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sz="3492"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2" name="矩形 21"/>
          <p:cNvSpPr/>
          <p:nvPr/>
        </p:nvSpPr>
        <p:spPr>
          <a:xfrm>
            <a:off x="4740623" y="2303384"/>
            <a:ext cx="1601672" cy="1869743"/>
          </a:xfrm>
          <a:prstGeom prst="rect">
            <a:avLst/>
          </a:prstGeom>
        </p:spPr>
        <p:txBody>
          <a:bodyPr wrap="square">
            <a:spAutoFit/>
          </a:bodyPr>
          <a:lstStyle/>
          <a:p>
            <a:pPr lvl="0" algn="ctr">
              <a:lnSpc>
                <a:spcPct val="150000"/>
              </a:lnSpc>
              <a:spcBef>
                <a:spcPts val="661"/>
              </a:spcBef>
              <a:spcAft>
                <a:spcPts val="661"/>
              </a:spcAft>
              <a:defRPr/>
            </a:pPr>
            <a:r>
              <a:rPr lang="zh-CN" altLang="en-US" sz="11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根据自己的需要添加适当的文字，据研究，在幻灯片中，一页的文字最好不要超</a:t>
            </a:r>
            <a:r>
              <a:rPr lang="en-US" altLang="zh-CN" sz="11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1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字根据自己的需要添加适当的文字一页的文字最好不要超过</a:t>
            </a:r>
            <a:r>
              <a:rPr lang="en-US" altLang="zh-CN" sz="11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1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字</a:t>
            </a:r>
          </a:p>
        </p:txBody>
      </p:sp>
      <p:sp>
        <p:nvSpPr>
          <p:cNvPr id="23" name="圆角矩形 22"/>
          <p:cNvSpPr/>
          <p:nvPr/>
        </p:nvSpPr>
        <p:spPr>
          <a:xfrm>
            <a:off x="6612418" y="1601841"/>
            <a:ext cx="1799901" cy="2914125"/>
          </a:xfrm>
          <a:prstGeom prst="roundRect">
            <a:avLst>
              <a:gd name="adj" fmla="val 5505"/>
            </a:avLst>
          </a:pr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48">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4" name="组合 23"/>
          <p:cNvGrpSpPr/>
          <p:nvPr/>
        </p:nvGrpSpPr>
        <p:grpSpPr>
          <a:xfrm>
            <a:off x="7181308" y="1278809"/>
            <a:ext cx="681268" cy="689626"/>
            <a:chOff x="7181308" y="1203598"/>
            <a:chExt cx="681268" cy="689626"/>
          </a:xfrm>
        </p:grpSpPr>
        <p:sp>
          <p:nvSpPr>
            <p:cNvPr id="25" name="椭圆 24"/>
            <p:cNvSpPr/>
            <p:nvPr/>
          </p:nvSpPr>
          <p:spPr>
            <a:xfrm>
              <a:off x="7181308" y="1203598"/>
              <a:ext cx="681268" cy="681697"/>
            </a:xfrm>
            <a:prstGeom prst="ellipse">
              <a:avLst/>
            </a:prstGeom>
            <a:solidFill>
              <a:srgbClr val="FFC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48">
                <a:solidFill>
                  <a:srgbClr val="0278A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文本框 19"/>
            <p:cNvSpPr txBox="1"/>
            <p:nvPr/>
          </p:nvSpPr>
          <p:spPr>
            <a:xfrm>
              <a:off x="7262563" y="1214705"/>
              <a:ext cx="486030" cy="678519"/>
            </a:xfrm>
            <a:prstGeom prst="rect">
              <a:avLst/>
            </a:prstGeom>
            <a:noFill/>
          </p:spPr>
          <p:txBody>
            <a:bodyPr wrap="none" rtlCol="0">
              <a:spAutoFit/>
            </a:bodyPr>
            <a:lstStyle/>
            <a:p>
              <a:pPr algn="ctr"/>
              <a:r>
                <a:rPr lang="en-US" altLang="zh-CN" sz="3809"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sz="3809"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7" name="矩形 26"/>
          <p:cNvSpPr/>
          <p:nvPr/>
        </p:nvSpPr>
        <p:spPr>
          <a:xfrm>
            <a:off x="6726710" y="2303384"/>
            <a:ext cx="1601672" cy="1869743"/>
          </a:xfrm>
          <a:prstGeom prst="rect">
            <a:avLst/>
          </a:prstGeom>
        </p:spPr>
        <p:txBody>
          <a:bodyPr wrap="square">
            <a:spAutoFit/>
          </a:bodyPr>
          <a:lstStyle/>
          <a:p>
            <a:pPr lvl="0" algn="ctr">
              <a:lnSpc>
                <a:spcPct val="150000"/>
              </a:lnSpc>
              <a:spcBef>
                <a:spcPts val="661"/>
              </a:spcBef>
              <a:spcAft>
                <a:spcPts val="661"/>
              </a:spcAft>
              <a:defRPr/>
            </a:pPr>
            <a:r>
              <a:rPr lang="zh-CN" altLang="en-US" sz="11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根据自己的需要添加适当的文字，据研究，在幻灯片中，一页的文字最好不要超</a:t>
            </a:r>
            <a:r>
              <a:rPr lang="en-US" altLang="zh-CN" sz="11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1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字根据自己的需要添加适当的文字一页的文字最好不要超过</a:t>
            </a:r>
            <a:r>
              <a:rPr lang="en-US" altLang="zh-CN" sz="11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100">
                <a:solidFill>
                  <a:prstClr val="white"/>
                </a:solidFill>
                <a:latin typeface="微软雅黑" panose="020B0503020204020204" pitchFamily="34" charset="-122"/>
                <a:ea typeface="微软雅黑" panose="020B0503020204020204" pitchFamily="34" charset="-122"/>
                <a:sym typeface="微软雅黑" panose="020B0503020204020204" pitchFamily="34" charset="-122"/>
              </a:rPr>
              <a:t>字</a:t>
            </a: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l="78752" t="48337"/>
          <a:stretch/>
        </p:blipFill>
        <p:spPr>
          <a:xfrm>
            <a:off x="7200900" y="2486236"/>
            <a:ext cx="1942844" cy="2657264"/>
          </a:xfrm>
          <a:prstGeom prst="rect">
            <a:avLst/>
          </a:prstGeom>
        </p:spPr>
      </p:pic>
      <p:pic>
        <p:nvPicPr>
          <p:cNvPr id="6" name="图片 5"/>
          <p:cNvPicPr>
            <a:picLocks noChangeAspect="1"/>
          </p:cNvPicPr>
          <p:nvPr/>
        </p:nvPicPr>
        <p:blipFill rotWithShape="1">
          <a:blip r:embed="rId4" cstate="print">
            <a:extLst>
              <a:ext uri="{BEBA8EAE-BF5A-486C-A8C5-ECC9F3942E4B}">
                <a14:imgProps xmlns:a14="http://schemas.microsoft.com/office/drawing/2010/main">
                  <a14:imgLayer>
                    <a14:imgEffect>
                      <a14:saturation sat="400000"/>
                    </a14:imgEffect>
                  </a14:imgLayer>
                </a14:imgProps>
              </a:ext>
              <a:ext uri="{28A0092B-C50C-407E-A947-70E740481C1C}">
                <a14:useLocalDpi xmlns:a14="http://schemas.microsoft.com/office/drawing/2010/main" val="0"/>
              </a:ext>
            </a:extLst>
          </a:blip>
          <a:srcRect t="70968"/>
          <a:stretch/>
        </p:blipFill>
        <p:spPr>
          <a:xfrm>
            <a:off x="0" y="3650396"/>
            <a:ext cx="9143640" cy="1493248"/>
          </a:xfrm>
          <a:prstGeom prst="rect">
            <a:avLst/>
          </a:prstGeom>
        </p:spPr>
      </p:pic>
      <p:sp>
        <p:nvSpPr>
          <p:cNvPr id="7" name="矩形 6"/>
          <p:cNvSpPr/>
          <p:nvPr/>
        </p:nvSpPr>
        <p:spPr>
          <a:xfrm>
            <a:off x="2771800" y="2067694"/>
            <a:ext cx="3888432" cy="1092585"/>
          </a:xfrm>
          <a:prstGeom prst="rect">
            <a:avLst/>
          </a:prstGeom>
        </p:spPr>
        <p:txBody>
          <a:bodyPr wrap="square" lIns="76179" tIns="38089" rIns="76179" bIns="38089" anchor="ctr">
            <a:spAutoFit/>
          </a:bodyPr>
          <a:lstStyle/>
          <a:p>
            <a:pPr algn="ctr"/>
            <a:r>
              <a:rPr lang="zh-CN" altLang="en-US" sz="6600" b="1" spc="500"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感谢聆听</a:t>
            </a:r>
          </a:p>
        </p:txBody>
      </p:sp>
      <p:pic>
        <p:nvPicPr>
          <p:cNvPr id="8" name="图片 7"/>
          <p:cNvPicPr>
            <a:picLocks noChangeAspect="1"/>
          </p:cNvPicPr>
          <p:nvPr/>
        </p:nvPicPr>
        <p:blipFill>
          <a:blip r:embed="rId5"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549271" y="277545"/>
            <a:ext cx="2045458" cy="1860514"/>
          </a:xfrm>
          <a:prstGeom prst="rect">
            <a:avLst/>
          </a:prstGeom>
          <a:effectLst>
            <a:outerShdw blurRad="254000" sx="109000" sy="109000" algn="ctr" rotWithShape="0">
              <a:prstClr val="black">
                <a:alpha val="40000"/>
              </a:prstClr>
            </a:outerShdw>
          </a:effectLst>
        </p:spPr>
      </p:pic>
      <p:sp>
        <p:nvSpPr>
          <p:cNvPr id="9" name="矩形 8">
            <a:extLst>
              <a:ext uri="{FF2B5EF4-FFF2-40B4-BE49-F238E27FC236}">
                <a16:creationId xmlns="" xmlns:a16="http://schemas.microsoft.com/office/drawing/2014/main" id="{C107CEED-395A-43BF-8ED4-6F6734840B6B}"/>
              </a:ext>
            </a:extLst>
          </p:cNvPr>
          <p:cNvSpPr/>
          <p:nvPr/>
        </p:nvSpPr>
        <p:spPr>
          <a:xfrm>
            <a:off x="3708868" y="3284817"/>
            <a:ext cx="1726265" cy="261588"/>
          </a:xfrm>
          <a:prstGeom prst="rect">
            <a:avLst/>
          </a:prstGeom>
          <a:ln>
            <a:solidFill>
              <a:schemeClr val="tx1">
                <a:lumMod val="50000"/>
                <a:lumOff val="50000"/>
              </a:schemeClr>
            </a:solidFill>
          </a:ln>
        </p:spPr>
        <p:txBody>
          <a:bodyPr wrap="square" lIns="76179" tIns="38089" rIns="76179" bIns="38089" anchor="ctr">
            <a:spAutoFit/>
          </a:bodyPr>
          <a:lstStyle/>
          <a:p>
            <a:r>
              <a:rPr lang="zh-CN" altLang="en-US" sz="1200" b="1" spc="300" dirty="0">
                <a:latin typeface="微软雅黑" panose="020B0503020204020204" pitchFamily="34" charset="-122"/>
                <a:ea typeface="微软雅黑" panose="020B0503020204020204" pitchFamily="34" charset="-122"/>
                <a:sym typeface="微软雅黑" panose="020B0503020204020204" pitchFamily="34" charset="-122"/>
              </a:rPr>
              <a:t>汇报人</a:t>
            </a:r>
            <a:r>
              <a:rPr lang="zh-CN" altLang="en-US" sz="1200" b="1" spc="300" dirty="0" smtClean="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200" b="1" spc="300" dirty="0">
                <a:latin typeface="微软雅黑" panose="020B0503020204020204" pitchFamily="34" charset="-122"/>
                <a:ea typeface="微软雅黑" panose="020B0503020204020204" pitchFamily="34" charset="-122"/>
                <a:sym typeface="微软雅黑" panose="020B0503020204020204" pitchFamily="34" charset="-122"/>
              </a:rPr>
              <a:t>优</a:t>
            </a:r>
            <a:r>
              <a:rPr lang="zh-CN" altLang="en-US" sz="1200" b="1" spc="300" dirty="0" smtClean="0">
                <a:latin typeface="微软雅黑" panose="020B0503020204020204" pitchFamily="34" charset="-122"/>
                <a:ea typeface="微软雅黑" panose="020B0503020204020204" pitchFamily="34" charset="-122"/>
                <a:sym typeface="微软雅黑" panose="020B0503020204020204" pitchFamily="34" charset="-122"/>
              </a:rPr>
              <a:t>品</a:t>
            </a:r>
            <a:r>
              <a:rPr lang="en-US" altLang="zh-CN" sz="1200" b="1" spc="300" dirty="0" smtClean="0">
                <a:latin typeface="微软雅黑" panose="020B0503020204020204" pitchFamily="34" charset="-122"/>
                <a:ea typeface="微软雅黑" panose="020B0503020204020204" pitchFamily="34" charset="-122"/>
                <a:sym typeface="微软雅黑" panose="020B0503020204020204" pitchFamily="34" charset="-122"/>
              </a:rPr>
              <a:t>PPT</a:t>
            </a:r>
            <a:endParaRPr lang="zh-CN" altLang="en-US" sz="1200" b="1" spc="3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12138390"/>
      </p:ext>
    </p:extLst>
  </p:cSld>
  <p:clrMapOvr>
    <a:masterClrMapping/>
  </p:clrMapOvr>
  <mc:AlternateContent xmlns:mc="http://schemas.openxmlformats.org/markup-compatibility/2006" xmlns:p14="http://schemas.microsoft.com/office/powerpoint/2010/main">
    <mc:Choice Requires="p14">
      <p:transition spd="slow" p14:dur="1600"/>
    </mc:Choice>
    <mc:Fallback xmlns="">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09764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圆角淘宝网chenying0907出品 12"/>
          <p:cNvSpPr/>
          <p:nvPr/>
        </p:nvSpPr>
        <p:spPr>
          <a:xfrm>
            <a:off x="1476064" y="2797320"/>
            <a:ext cx="6191872" cy="962598"/>
          </a:xfrm>
          <a:prstGeom prst="roundRect">
            <a:avLst>
              <a:gd name="adj" fmla="val 5561"/>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1" rIns="91424" bIns="45711"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淘宝网chenying0907出品 7"/>
          <p:cNvSpPr>
            <a:spLocks/>
          </p:cNvSpPr>
          <p:nvPr/>
        </p:nvSpPr>
        <p:spPr bwMode="auto">
          <a:xfrm>
            <a:off x="1476064" y="2797320"/>
            <a:ext cx="1224000" cy="962598"/>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chemeClr val="bg1">
              <a:lumMod val="95000"/>
            </a:schemeClr>
          </a:solidFill>
          <a:ln>
            <a:noFill/>
          </a:ln>
        </p:spPr>
        <p:txBody>
          <a:bodyPr vert="horz" wrap="square" lIns="0" tIns="0" rIns="180000" bIns="34281" numCol="1" anchor="ctr" anchorCtr="0" compatLnSpc="1">
            <a:prstTxWarp prst="textNoShape">
              <a:avLst/>
            </a:prstTxWarp>
          </a:bodyPr>
          <a:lstStyle/>
          <a:p>
            <a:pPr algn="ctr"/>
            <a:endParaRPr lang="zh-CN" altLang="en-US" sz="48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淘宝网chenying0907出品 25"/>
          <p:cNvSpPr txBox="1"/>
          <p:nvPr/>
        </p:nvSpPr>
        <p:spPr>
          <a:xfrm>
            <a:off x="3347864" y="3059338"/>
            <a:ext cx="3456384" cy="438563"/>
          </a:xfrm>
          <a:prstGeom prst="rect">
            <a:avLst/>
          </a:prstGeom>
          <a:noFill/>
        </p:spPr>
        <p:txBody>
          <a:bodyPr wrap="square" lIns="68562" tIns="34281" rIns="68562" bIns="34281" rtlCol="0">
            <a:spAutoFit/>
          </a:bodyPr>
          <a:lstStyle/>
          <a:p>
            <a:r>
              <a:rPr lang="zh-CN" altLang="en-US" sz="2400" b="1" dirty="0">
                <a:latin typeface="微软雅黑" panose="020B0503020204020204" pitchFamily="34" charset="-122"/>
                <a:ea typeface="微软雅黑" panose="020B0503020204020204" pitchFamily="34" charset="-122"/>
                <a:sym typeface="微软雅黑" panose="020B0503020204020204" pitchFamily="34" charset="-122"/>
              </a:rPr>
              <a:t>实用共青团工作报告</a:t>
            </a:r>
          </a:p>
        </p:txBody>
      </p:sp>
      <p:sp>
        <p:nvSpPr>
          <p:cNvPr id="27" name="淘宝网chenying0907出品 26"/>
          <p:cNvSpPr/>
          <p:nvPr/>
        </p:nvSpPr>
        <p:spPr>
          <a:xfrm>
            <a:off x="1507716" y="2863121"/>
            <a:ext cx="880369" cy="769441"/>
          </a:xfrm>
          <a:prstGeom prst="rect">
            <a:avLst/>
          </a:prstGeom>
        </p:spPr>
        <p:txBody>
          <a:bodyPr wrap="none">
            <a:spAutoFit/>
          </a:bodyPr>
          <a:lstStyle/>
          <a:p>
            <a:pPr lvl="0" algn="ctr"/>
            <a:r>
              <a:rPr lang="en-US" altLang="zh-CN" sz="4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4400" b="1" dirty="0">
              <a:solidFill>
                <a:srgbClr val="C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8" name="淘宝网chenying0907出品 7"/>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3557056" y="771550"/>
            <a:ext cx="2045458" cy="1860514"/>
          </a:xfrm>
          <a:prstGeom prst="rect">
            <a:avLst/>
          </a:prstGeom>
          <a:effectLst>
            <a:outerShdw blurRad="254000" sx="109000" sy="109000" algn="ctr" rotWithShape="0">
              <a:prstClr val="black">
                <a:alpha val="40000"/>
              </a:prstClr>
            </a:outerShdw>
          </a:effectLst>
        </p:spPr>
      </p:pic>
    </p:spTree>
    <p:extLst>
      <p:ext uri="{BB962C8B-B14F-4D97-AF65-F5344CB8AC3E}">
        <p14:creationId xmlns:p14="http://schemas.microsoft.com/office/powerpoint/2010/main" val="3015979042"/>
      </p:ext>
    </p:extLst>
  </p:cSld>
  <p:clrMapOvr>
    <a:masterClrMapping/>
  </p:clrMapOvr>
  <mc:AlternateContent xmlns:mc="http://schemas.openxmlformats.org/markup-compatibility/2006" xmlns:p14="http://schemas.microsoft.com/office/powerpoint/2010/main">
    <mc:Choice Requires="p14">
      <p:transition spd="slow" p14:dur="9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12"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5</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MH_SubTitle_1"/>
          <p:cNvSpPr/>
          <p:nvPr>
            <p:custDataLst>
              <p:tags r:id="rId1"/>
            </p:custDataLst>
          </p:nvPr>
        </p:nvSpPr>
        <p:spPr>
          <a:xfrm>
            <a:off x="1102414" y="1481625"/>
            <a:ext cx="2066925" cy="206692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defRPr/>
            </a:pP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共青团工作报告</a:t>
            </a:r>
            <a:endParaRPr lang="pt-BR"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9" name="MH_Other_1"/>
          <p:cNvPicPr>
            <a:picLocks noChangeAspect="1"/>
          </p:cNvPicPr>
          <p:nvPr>
            <p:custDataLst>
              <p:tags r:id="rId2"/>
            </p:custDataLst>
          </p:nvPr>
        </p:nvPicPr>
        <p:blipFill>
          <a:blip r:embed="rId13" cstate="print">
            <a:extLst>
              <a:ext uri="{28A0092B-C50C-407E-A947-70E740481C1C}">
                <a14:useLocalDpi xmlns:a14="http://schemas.microsoft.com/office/drawing/2010/main" val="0"/>
              </a:ext>
            </a:extLst>
          </a:blip>
          <a:srcRect t="50887"/>
          <a:stretch>
            <a:fillRect/>
          </a:stretch>
        </p:blipFill>
        <p:spPr bwMode="auto">
          <a:xfrm rot="18900000" flipH="1">
            <a:off x="643626" y="1992801"/>
            <a:ext cx="2016125" cy="11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MH_SubTitle_2"/>
          <p:cNvSpPr/>
          <p:nvPr>
            <p:custDataLst>
              <p:tags r:id="rId3"/>
            </p:custDataLst>
          </p:nvPr>
        </p:nvSpPr>
        <p:spPr>
          <a:xfrm>
            <a:off x="3608388" y="1481626"/>
            <a:ext cx="2066925" cy="206692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defRPr/>
            </a:pP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共青团工作报告</a:t>
            </a:r>
            <a:endParaRPr lang="pt-BR"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 name="MH_Other_2"/>
          <p:cNvPicPr>
            <a:picLocks noChangeAspect="1"/>
          </p:cNvPicPr>
          <p:nvPr>
            <p:custDataLst>
              <p:tags r:id="rId4"/>
            </p:custDataLst>
          </p:nvPr>
        </p:nvPicPr>
        <p:blipFill>
          <a:blip r:embed="rId13" cstate="print">
            <a:extLst>
              <a:ext uri="{28A0092B-C50C-407E-A947-70E740481C1C}">
                <a14:useLocalDpi xmlns:a14="http://schemas.microsoft.com/office/drawing/2010/main" val="0"/>
              </a:ext>
            </a:extLst>
          </a:blip>
          <a:srcRect t="50887"/>
          <a:stretch>
            <a:fillRect/>
          </a:stretch>
        </p:blipFill>
        <p:spPr bwMode="auto">
          <a:xfrm rot="18900000" flipH="1">
            <a:off x="3149600" y="1992801"/>
            <a:ext cx="2016125" cy="11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MH_SubTitle_3"/>
          <p:cNvSpPr/>
          <p:nvPr>
            <p:custDataLst>
              <p:tags r:id="rId5"/>
            </p:custDataLst>
          </p:nvPr>
        </p:nvSpPr>
        <p:spPr>
          <a:xfrm>
            <a:off x="6112946" y="1481626"/>
            <a:ext cx="2066925" cy="2066925"/>
          </a:xfrm>
          <a:prstGeom prst="diamond">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20000"/>
              </a:lnSpc>
              <a:defRPr/>
            </a:pPr>
            <a:r>
              <a:rPr lang="zh-CN" altLang="en-US"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共青团工作报告</a:t>
            </a:r>
            <a:endParaRPr lang="pt-BR" altLang="zh-CN"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3" name="MH_Other_3"/>
          <p:cNvPicPr>
            <a:picLocks noChangeAspect="1"/>
          </p:cNvPicPr>
          <p:nvPr>
            <p:custDataLst>
              <p:tags r:id="rId6"/>
            </p:custDataLst>
          </p:nvPr>
        </p:nvPicPr>
        <p:blipFill>
          <a:blip r:embed="rId13" cstate="print">
            <a:extLst>
              <a:ext uri="{28A0092B-C50C-407E-A947-70E740481C1C}">
                <a14:useLocalDpi xmlns:a14="http://schemas.microsoft.com/office/drawing/2010/main" val="0"/>
              </a:ext>
            </a:extLst>
          </a:blip>
          <a:srcRect t="50887"/>
          <a:stretch>
            <a:fillRect/>
          </a:stretch>
        </p:blipFill>
        <p:spPr bwMode="auto">
          <a:xfrm rot="18900000" flipH="1">
            <a:off x="5654159" y="1992801"/>
            <a:ext cx="2016125" cy="11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MH_SubTitle_4"/>
          <p:cNvSpPr/>
          <p:nvPr>
            <p:custDataLst>
              <p:tags r:id="rId7"/>
            </p:custDataLst>
          </p:nvPr>
        </p:nvSpPr>
        <p:spPr>
          <a:xfrm>
            <a:off x="937994" y="3723877"/>
            <a:ext cx="2376000" cy="1111431"/>
          </a:xfrm>
          <a:prstGeom prst="rect">
            <a:avLst/>
          </a:prstGeom>
        </p:spPr>
        <p:txBody>
          <a:bodyPr anchor="t"/>
          <a:lstStyle/>
          <a:p>
            <a:pPr lvl="0" algn="ctr">
              <a:lnSpc>
                <a:spcPct val="150000"/>
              </a:lnSpc>
              <a:spcBef>
                <a:spcPct val="0"/>
              </a:spcBef>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根据需要添加适当的文字，一页的文字最好不要超过</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字根据需要添加适当的文字</a:t>
            </a:r>
          </a:p>
        </p:txBody>
      </p:sp>
      <p:sp>
        <p:nvSpPr>
          <p:cNvPr id="15" name="MH_SubTitle_4"/>
          <p:cNvSpPr/>
          <p:nvPr>
            <p:custDataLst>
              <p:tags r:id="rId8"/>
            </p:custDataLst>
          </p:nvPr>
        </p:nvSpPr>
        <p:spPr>
          <a:xfrm>
            <a:off x="3350754" y="3723878"/>
            <a:ext cx="2520000" cy="1111431"/>
          </a:xfrm>
          <a:prstGeom prst="rect">
            <a:avLst/>
          </a:prstGeom>
        </p:spPr>
        <p:txBody>
          <a:bodyPr anchor="t"/>
          <a:lstStyle/>
          <a:p>
            <a:pPr lvl="0" algn="ctr">
              <a:lnSpc>
                <a:spcPct val="150000"/>
              </a:lnSpc>
              <a:spcBef>
                <a:spcPct val="0"/>
              </a:spcBef>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根据需要添加适当的文字，一页的文字最好不要超过</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字根据需要添加适当的文字</a:t>
            </a:r>
          </a:p>
        </p:txBody>
      </p:sp>
      <p:sp>
        <p:nvSpPr>
          <p:cNvPr id="16" name="MH_SubTitle_4"/>
          <p:cNvSpPr/>
          <p:nvPr>
            <p:custDataLst>
              <p:tags r:id="rId9"/>
            </p:custDataLst>
          </p:nvPr>
        </p:nvSpPr>
        <p:spPr>
          <a:xfrm>
            <a:off x="6048408" y="3723878"/>
            <a:ext cx="2520000" cy="1025510"/>
          </a:xfrm>
          <a:prstGeom prst="rect">
            <a:avLst/>
          </a:prstGeom>
        </p:spPr>
        <p:txBody>
          <a:bodyPr anchor="t"/>
          <a:lstStyle/>
          <a:p>
            <a:pPr lvl="0" algn="ctr">
              <a:lnSpc>
                <a:spcPct val="150000"/>
              </a:lnSpc>
              <a:spcBef>
                <a:spcPct val="0"/>
              </a:spcBef>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根据需要添加适当的文字，一页的文字最好不要超过</a:t>
            </a:r>
            <a:r>
              <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字根据需要添加适当的文字</a:t>
            </a: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6</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Rectangle 23">
            <a:hlinkClick r:id="rId4"/>
          </p:cNvPr>
          <p:cNvSpPr>
            <a:spLocks noChangeArrowheads="1"/>
          </p:cNvSpPr>
          <p:nvPr/>
        </p:nvSpPr>
        <p:spPr bwMode="auto">
          <a:xfrm>
            <a:off x="3178969" y="1264250"/>
            <a:ext cx="2860675" cy="358775"/>
          </a:xfrm>
          <a:prstGeom prst="rect">
            <a:avLst/>
          </a:prstGeom>
          <a:solidFill>
            <a:srgbClr val="C00000"/>
          </a:solidFill>
          <a:ln w="12700" algn="ctr">
            <a:solidFill>
              <a:srgbClr val="FFFFFF"/>
            </a:solidFill>
            <a:miter lim="800000"/>
            <a:headEnd/>
            <a:tailEnd/>
          </a:ln>
          <a:effectLst/>
        </p:spPr>
        <p:txBody>
          <a:bodyPr anchor="ctr" anchorCtr="1"/>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添加文本标题</a:t>
            </a:r>
            <a:endParaRPr lang="en-US" altLang="zh-CN" sz="1600" b="1" dirty="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7" name="Group 52"/>
          <p:cNvGrpSpPr>
            <a:grpSpLocks/>
          </p:cNvGrpSpPr>
          <p:nvPr/>
        </p:nvGrpSpPr>
        <p:grpSpPr bwMode="auto">
          <a:xfrm>
            <a:off x="1258094" y="2488212"/>
            <a:ext cx="6624638" cy="596900"/>
            <a:chOff x="768" y="1730"/>
            <a:chExt cx="4173" cy="376"/>
          </a:xfrm>
          <a:effectLst/>
        </p:grpSpPr>
        <p:sp>
          <p:nvSpPr>
            <p:cNvPr id="48" name="Line 46">
              <a:hlinkClick r:id="rId4"/>
            </p:cNvPr>
            <p:cNvSpPr>
              <a:spLocks noChangeShapeType="1"/>
            </p:cNvSpPr>
            <p:nvPr/>
          </p:nvSpPr>
          <p:spPr bwMode="auto">
            <a:xfrm>
              <a:off x="2879" y="1730"/>
              <a:ext cx="0" cy="176"/>
            </a:xfrm>
            <a:prstGeom prst="line">
              <a:avLst/>
            </a:prstGeom>
            <a:noFill/>
            <a:ln w="12700">
              <a:solidFill>
                <a:srgbClr val="808080"/>
              </a:solidFill>
              <a:round/>
              <a:headEnd/>
              <a:tailEn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淘宝网chenying0907出品 47">
              <a:hlinkClick r:id="rId4"/>
            </p:cNvPr>
            <p:cNvSpPr>
              <a:spLocks/>
            </p:cNvSpPr>
            <p:nvPr/>
          </p:nvSpPr>
          <p:spPr bwMode="auto">
            <a:xfrm>
              <a:off x="768" y="1905"/>
              <a:ext cx="4170" cy="1"/>
            </a:xfrm>
            <a:custGeom>
              <a:avLst/>
              <a:gdLst>
                <a:gd name="T0" fmla="*/ 0 w 4170"/>
                <a:gd name="T1" fmla="*/ 1 h 1"/>
                <a:gd name="T2" fmla="*/ 4170 w 4170"/>
                <a:gd name="T3" fmla="*/ 0 h 1"/>
                <a:gd name="T4" fmla="*/ 0 60000 65536"/>
                <a:gd name="T5" fmla="*/ 0 60000 65536"/>
                <a:gd name="T6" fmla="*/ 0 w 4170"/>
                <a:gd name="T7" fmla="*/ 0 h 1"/>
                <a:gd name="T8" fmla="*/ 4170 w 4170"/>
                <a:gd name="T9" fmla="*/ 1 h 1"/>
              </a:gdLst>
              <a:ahLst/>
              <a:cxnLst>
                <a:cxn ang="T4">
                  <a:pos x="T0" y="T1"/>
                </a:cxn>
                <a:cxn ang="T5">
                  <a:pos x="T2" y="T3"/>
                </a:cxn>
              </a:cxnLst>
              <a:rect l="T6" t="T7" r="T8" b="T9"/>
              <a:pathLst>
                <a:path w="4170" h="1">
                  <a:moveTo>
                    <a:pt x="0" y="1"/>
                  </a:moveTo>
                  <a:lnTo>
                    <a:pt x="4170" y="0"/>
                  </a:lnTo>
                </a:path>
              </a:pathLst>
            </a:custGeom>
            <a:noFill/>
            <a:ln w="12700">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 name="淘宝网chenying0907出品 48">
              <a:hlinkClick r:id="rId4"/>
            </p:cNvPr>
            <p:cNvSpPr>
              <a:spLocks/>
            </p:cNvSpPr>
            <p:nvPr/>
          </p:nvSpPr>
          <p:spPr bwMode="auto">
            <a:xfrm>
              <a:off x="770" y="1908"/>
              <a:ext cx="2" cy="198"/>
            </a:xfrm>
            <a:custGeom>
              <a:avLst/>
              <a:gdLst>
                <a:gd name="T0" fmla="*/ 0 w 2"/>
                <a:gd name="T1" fmla="*/ 0 h 198"/>
                <a:gd name="T2" fmla="*/ 2 w 2"/>
                <a:gd name="T3" fmla="*/ 198 h 198"/>
                <a:gd name="T4" fmla="*/ 0 60000 65536"/>
                <a:gd name="T5" fmla="*/ 0 60000 65536"/>
                <a:gd name="T6" fmla="*/ 0 w 2"/>
                <a:gd name="T7" fmla="*/ 0 h 198"/>
                <a:gd name="T8" fmla="*/ 2 w 2"/>
                <a:gd name="T9" fmla="*/ 198 h 198"/>
              </a:gdLst>
              <a:ahLst/>
              <a:cxnLst>
                <a:cxn ang="T4">
                  <a:pos x="T0" y="T1"/>
                </a:cxn>
                <a:cxn ang="T5">
                  <a:pos x="T2" y="T3"/>
                </a:cxn>
              </a:cxnLst>
              <a:rect l="T6" t="T7" r="T8" b="T9"/>
              <a:pathLst>
                <a:path w="2" h="198">
                  <a:moveTo>
                    <a:pt x="0" y="0"/>
                  </a:moveTo>
                  <a:lnTo>
                    <a:pt x="2" y="198"/>
                  </a:lnTo>
                </a:path>
              </a:pathLst>
            </a:custGeom>
            <a:noFill/>
            <a:ln w="12700">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淘宝网chenying0907出品 49">
              <a:hlinkClick r:id="rId4"/>
            </p:cNvPr>
            <p:cNvSpPr>
              <a:spLocks/>
            </p:cNvSpPr>
            <p:nvPr/>
          </p:nvSpPr>
          <p:spPr bwMode="auto">
            <a:xfrm>
              <a:off x="2160" y="1908"/>
              <a:ext cx="2" cy="198"/>
            </a:xfrm>
            <a:custGeom>
              <a:avLst/>
              <a:gdLst>
                <a:gd name="T0" fmla="*/ 0 w 2"/>
                <a:gd name="T1" fmla="*/ 0 h 198"/>
                <a:gd name="T2" fmla="*/ 2 w 2"/>
                <a:gd name="T3" fmla="*/ 198 h 198"/>
                <a:gd name="T4" fmla="*/ 0 60000 65536"/>
                <a:gd name="T5" fmla="*/ 0 60000 65536"/>
                <a:gd name="T6" fmla="*/ 0 w 2"/>
                <a:gd name="T7" fmla="*/ 0 h 198"/>
                <a:gd name="T8" fmla="*/ 2 w 2"/>
                <a:gd name="T9" fmla="*/ 198 h 198"/>
              </a:gdLst>
              <a:ahLst/>
              <a:cxnLst>
                <a:cxn ang="T4">
                  <a:pos x="T0" y="T1"/>
                </a:cxn>
                <a:cxn ang="T5">
                  <a:pos x="T2" y="T3"/>
                </a:cxn>
              </a:cxnLst>
              <a:rect l="T6" t="T7" r="T8" b="T9"/>
              <a:pathLst>
                <a:path w="2" h="198">
                  <a:moveTo>
                    <a:pt x="0" y="0"/>
                  </a:moveTo>
                  <a:lnTo>
                    <a:pt x="2" y="198"/>
                  </a:lnTo>
                </a:path>
              </a:pathLst>
            </a:custGeom>
            <a:noFill/>
            <a:ln w="12700">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淘宝网chenying0907出品 50">
              <a:hlinkClick r:id="rId4"/>
            </p:cNvPr>
            <p:cNvSpPr>
              <a:spLocks/>
            </p:cNvSpPr>
            <p:nvPr/>
          </p:nvSpPr>
          <p:spPr bwMode="auto">
            <a:xfrm>
              <a:off x="3549" y="1903"/>
              <a:ext cx="2" cy="198"/>
            </a:xfrm>
            <a:custGeom>
              <a:avLst/>
              <a:gdLst>
                <a:gd name="T0" fmla="*/ 0 w 2"/>
                <a:gd name="T1" fmla="*/ 0 h 198"/>
                <a:gd name="T2" fmla="*/ 2 w 2"/>
                <a:gd name="T3" fmla="*/ 198 h 198"/>
                <a:gd name="T4" fmla="*/ 0 60000 65536"/>
                <a:gd name="T5" fmla="*/ 0 60000 65536"/>
                <a:gd name="T6" fmla="*/ 0 w 2"/>
                <a:gd name="T7" fmla="*/ 0 h 198"/>
                <a:gd name="T8" fmla="*/ 2 w 2"/>
                <a:gd name="T9" fmla="*/ 198 h 198"/>
              </a:gdLst>
              <a:ahLst/>
              <a:cxnLst>
                <a:cxn ang="T4">
                  <a:pos x="T0" y="T1"/>
                </a:cxn>
                <a:cxn ang="T5">
                  <a:pos x="T2" y="T3"/>
                </a:cxn>
              </a:cxnLst>
              <a:rect l="T6" t="T7" r="T8" b="T9"/>
              <a:pathLst>
                <a:path w="2" h="198">
                  <a:moveTo>
                    <a:pt x="0" y="0"/>
                  </a:moveTo>
                  <a:lnTo>
                    <a:pt x="2" y="198"/>
                  </a:lnTo>
                </a:path>
              </a:pathLst>
            </a:custGeom>
            <a:noFill/>
            <a:ln w="12700">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淘宝网chenying0907出品 51">
              <a:hlinkClick r:id="rId4"/>
            </p:cNvPr>
            <p:cNvSpPr>
              <a:spLocks/>
            </p:cNvSpPr>
            <p:nvPr/>
          </p:nvSpPr>
          <p:spPr bwMode="auto">
            <a:xfrm>
              <a:off x="4939" y="1908"/>
              <a:ext cx="2" cy="198"/>
            </a:xfrm>
            <a:custGeom>
              <a:avLst/>
              <a:gdLst>
                <a:gd name="T0" fmla="*/ 0 w 2"/>
                <a:gd name="T1" fmla="*/ 0 h 198"/>
                <a:gd name="T2" fmla="*/ 2 w 2"/>
                <a:gd name="T3" fmla="*/ 198 h 198"/>
                <a:gd name="T4" fmla="*/ 0 60000 65536"/>
                <a:gd name="T5" fmla="*/ 0 60000 65536"/>
                <a:gd name="T6" fmla="*/ 0 w 2"/>
                <a:gd name="T7" fmla="*/ 0 h 198"/>
                <a:gd name="T8" fmla="*/ 2 w 2"/>
                <a:gd name="T9" fmla="*/ 198 h 198"/>
              </a:gdLst>
              <a:ahLst/>
              <a:cxnLst>
                <a:cxn ang="T4">
                  <a:pos x="T0" y="T1"/>
                </a:cxn>
                <a:cxn ang="T5">
                  <a:pos x="T2" y="T3"/>
                </a:cxn>
              </a:cxnLst>
              <a:rect l="T6" t="T7" r="T8" b="T9"/>
              <a:pathLst>
                <a:path w="2" h="198">
                  <a:moveTo>
                    <a:pt x="0" y="0"/>
                  </a:moveTo>
                  <a:lnTo>
                    <a:pt x="2" y="198"/>
                  </a:lnTo>
                </a:path>
              </a:pathLst>
            </a:custGeom>
            <a:noFill/>
            <a:ln w="12700">
              <a:solidFill>
                <a:srgbClr val="80808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4" name="淘宝网chenying0907出品 53"/>
          <p:cNvGrpSpPr/>
          <p:nvPr/>
        </p:nvGrpSpPr>
        <p:grpSpPr>
          <a:xfrm>
            <a:off x="3178969" y="1623025"/>
            <a:ext cx="2860675" cy="865187"/>
            <a:chOff x="3178969" y="1705967"/>
            <a:chExt cx="2860675" cy="865187"/>
          </a:xfrm>
        </p:grpSpPr>
        <p:sp>
          <p:nvSpPr>
            <p:cNvPr id="55" name="Rectangle 24">
              <a:hlinkClick r:id="rId4"/>
            </p:cNvPr>
            <p:cNvSpPr>
              <a:spLocks noChangeArrowheads="1"/>
            </p:cNvSpPr>
            <p:nvPr/>
          </p:nvSpPr>
          <p:spPr bwMode="auto">
            <a:xfrm>
              <a:off x="3178969" y="1705967"/>
              <a:ext cx="2860675" cy="865187"/>
            </a:xfrm>
            <a:prstGeom prst="rect">
              <a:avLst/>
            </a:prstGeom>
            <a:solidFill>
              <a:schemeClr val="bg1">
                <a:lumMod val="85000"/>
              </a:schemeClr>
            </a:solidFill>
            <a:ln>
              <a:noFill/>
            </a:ln>
            <a:effectLst/>
          </p:spPr>
          <p:txBody>
            <a:bodyPr wrap="none" anchor="ctr" anchorCtr="1"/>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endParaRPr lang="en-US" altLang="zh-CN" sz="1600" dirty="0">
                <a:solidFill>
                  <a:srgbClr val="5F5F5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 name="淘宝网chenying0907出品 55"/>
            <p:cNvSpPr/>
            <p:nvPr/>
          </p:nvSpPr>
          <p:spPr>
            <a:xfrm>
              <a:off x="3224834" y="1755501"/>
              <a:ext cx="2571302" cy="616836"/>
            </a:xfrm>
            <a:prstGeom prst="rect">
              <a:avLst/>
            </a:prstGeom>
          </p:spPr>
          <p:txBody>
            <a:bodyPr wrap="square">
              <a:spAutoFit/>
            </a:bodyPr>
            <a:lstStyle/>
            <a:p>
              <a:pPr lvl="0" algn="ctr">
                <a:lnSpc>
                  <a:spcPct val="150000"/>
                </a:lnSpc>
                <a:spcBef>
                  <a:spcPct val="0"/>
                </a:spcBef>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a:t>
              </a:r>
              <a:endParaRPr lang="en-GB" altLang="zh-CN" sz="1200" dirty="0">
                <a:solidFill>
                  <a:srgbClr val="333333"/>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grpSp>
      <p:grpSp>
        <p:nvGrpSpPr>
          <p:cNvPr id="57" name="淘宝网chenying0907出品 56"/>
          <p:cNvGrpSpPr/>
          <p:nvPr/>
        </p:nvGrpSpPr>
        <p:grpSpPr>
          <a:xfrm>
            <a:off x="278607" y="3077175"/>
            <a:ext cx="1973261" cy="1294775"/>
            <a:chOff x="278607" y="3160117"/>
            <a:chExt cx="1973261" cy="1294775"/>
          </a:xfrm>
        </p:grpSpPr>
        <p:sp>
          <p:nvSpPr>
            <p:cNvPr id="58" name="Rectangle 18">
              <a:hlinkClick r:id="rId4"/>
            </p:cNvPr>
            <p:cNvSpPr>
              <a:spLocks noChangeArrowheads="1"/>
            </p:cNvSpPr>
            <p:nvPr/>
          </p:nvSpPr>
          <p:spPr bwMode="auto">
            <a:xfrm>
              <a:off x="278607" y="3160117"/>
              <a:ext cx="1966912" cy="358775"/>
            </a:xfrm>
            <a:prstGeom prst="rect">
              <a:avLst/>
            </a:prstGeom>
            <a:solidFill>
              <a:srgbClr val="C00000"/>
            </a:solidFill>
            <a:ln w="12700" algn="ctr">
              <a:solidFill>
                <a:srgbClr val="FFFFFF"/>
              </a:solidFill>
              <a:miter lim="800000"/>
              <a:headEnd/>
              <a:tailEnd/>
            </a:ln>
            <a:effectLst/>
          </p:spPr>
          <p:txBody>
            <a:bodyPr anchor="ctr" anchorCtr="1"/>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ct val="120000"/>
                </a:lnSpc>
                <a:defRPr/>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a:t>
              </a:r>
            </a:p>
          </p:txBody>
        </p:sp>
        <p:sp>
          <p:nvSpPr>
            <p:cNvPr id="59" name="Rectangle 19">
              <a:hlinkClick r:id="rId4"/>
            </p:cNvPr>
            <p:cNvSpPr>
              <a:spLocks noChangeArrowheads="1"/>
            </p:cNvSpPr>
            <p:nvPr/>
          </p:nvSpPr>
          <p:spPr bwMode="auto">
            <a:xfrm>
              <a:off x="281779" y="3518892"/>
              <a:ext cx="1970089" cy="936000"/>
            </a:xfrm>
            <a:prstGeom prst="rect">
              <a:avLst/>
            </a:prstGeom>
            <a:solidFill>
              <a:schemeClr val="bg1">
                <a:lumMod val="85000"/>
              </a:schemeClr>
            </a:solidFill>
            <a:ln>
              <a:noFill/>
            </a:ln>
            <a:effectLst/>
          </p:spPr>
          <p:txBody>
            <a:bodyPr wrap="none" lIns="0" tIns="0" rIns="0" bIns="0" anchor="ctr">
              <a:no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nSpc>
                  <a:spcPct val="150000"/>
                </a:lnSpc>
                <a:spcBef>
                  <a:spcPct val="0"/>
                </a:spcBef>
                <a:buFontTx/>
                <a:buNone/>
              </a:pPr>
              <a:endParaRPr lang="en-GB" altLang="zh-CN" sz="1400" dirty="0">
                <a:solidFill>
                  <a:srgbClr val="333333"/>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sp>
          <p:nvSpPr>
            <p:cNvPr id="60" name="淘宝网chenying0907出品 59"/>
            <p:cNvSpPr/>
            <p:nvPr/>
          </p:nvSpPr>
          <p:spPr>
            <a:xfrm>
              <a:off x="281780" y="3568928"/>
              <a:ext cx="1841948" cy="854080"/>
            </a:xfrm>
            <a:prstGeom prst="rect">
              <a:avLst/>
            </a:prstGeom>
          </p:spPr>
          <p:txBody>
            <a:bodyPr wrap="square">
              <a:spAutoFit/>
            </a:bodyPr>
            <a:lstStyle/>
            <a:p>
              <a:pPr lvl="0" algn="ctr">
                <a:lnSpc>
                  <a:spcPct val="150000"/>
                </a:lnSpc>
                <a:spcBef>
                  <a:spcPct val="0"/>
                </a:spcBef>
              </a:pPr>
              <a:r>
                <a:rPr lang="zh-CN" altLang="en-US" sz="11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添加适当的文字，一页的文字最好不要超过</a:t>
              </a:r>
              <a:r>
                <a:rPr lang="en-US" altLang="zh-CN" sz="11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1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a:t>
              </a:r>
              <a:endParaRPr lang="en-GB" altLang="zh-CN" sz="1100" dirty="0">
                <a:solidFill>
                  <a:srgbClr val="333333"/>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grpSp>
      <p:grpSp>
        <p:nvGrpSpPr>
          <p:cNvPr id="61" name="淘宝网chenying0907出品 60"/>
          <p:cNvGrpSpPr/>
          <p:nvPr/>
        </p:nvGrpSpPr>
        <p:grpSpPr>
          <a:xfrm>
            <a:off x="2485232" y="3077175"/>
            <a:ext cx="1973262" cy="1294775"/>
            <a:chOff x="2485232" y="3160117"/>
            <a:chExt cx="1973262" cy="1294775"/>
          </a:xfrm>
        </p:grpSpPr>
        <p:sp>
          <p:nvSpPr>
            <p:cNvPr id="62" name="Rectangle 37">
              <a:hlinkClick r:id="rId4"/>
            </p:cNvPr>
            <p:cNvSpPr>
              <a:spLocks noChangeArrowheads="1"/>
            </p:cNvSpPr>
            <p:nvPr/>
          </p:nvSpPr>
          <p:spPr bwMode="auto">
            <a:xfrm>
              <a:off x="2485232" y="3160117"/>
              <a:ext cx="1966912" cy="358775"/>
            </a:xfrm>
            <a:prstGeom prst="rect">
              <a:avLst/>
            </a:prstGeom>
            <a:solidFill>
              <a:srgbClr val="C00000"/>
            </a:solidFill>
            <a:ln w="12700" algn="ctr">
              <a:solidFill>
                <a:srgbClr val="FFFFFF"/>
              </a:solidFill>
              <a:miter lim="800000"/>
              <a:headEnd/>
              <a:tailEnd/>
            </a:ln>
            <a:effectLst/>
          </p:spPr>
          <p:txBody>
            <a:bodyPr anchor="ctr" anchorCtr="1"/>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ct val="120000"/>
                </a:lnSpc>
                <a:defRPr/>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a:t>
              </a:r>
            </a:p>
          </p:txBody>
        </p:sp>
        <p:sp>
          <p:nvSpPr>
            <p:cNvPr id="63" name="Rectangle 38">
              <a:hlinkClick r:id="rId4"/>
            </p:cNvPr>
            <p:cNvSpPr>
              <a:spLocks noChangeArrowheads="1"/>
            </p:cNvSpPr>
            <p:nvPr/>
          </p:nvSpPr>
          <p:spPr bwMode="auto">
            <a:xfrm>
              <a:off x="2485232" y="3518892"/>
              <a:ext cx="1973262" cy="936000"/>
            </a:xfrm>
            <a:prstGeom prst="rect">
              <a:avLst/>
            </a:prstGeom>
            <a:solidFill>
              <a:schemeClr val="bg1">
                <a:lumMod val="85000"/>
              </a:schemeClr>
            </a:solidFill>
            <a:ln>
              <a:noFill/>
            </a:ln>
            <a:effectLst/>
          </p:spPr>
          <p:txBody>
            <a:bodyPr wrap="none" lIns="0" tIns="0" rIns="0" bIns="0" anchor="ctr">
              <a:no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endParaRPr lang="en-US" altLang="zh-CN" sz="1200" dirty="0">
                <a:solidFill>
                  <a:srgbClr val="5F5F5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4" name="淘宝网chenying0907出品 63"/>
            <p:cNvSpPr/>
            <p:nvPr/>
          </p:nvSpPr>
          <p:spPr>
            <a:xfrm>
              <a:off x="2550889" y="3568928"/>
              <a:ext cx="1841948" cy="854080"/>
            </a:xfrm>
            <a:prstGeom prst="rect">
              <a:avLst/>
            </a:prstGeom>
          </p:spPr>
          <p:txBody>
            <a:bodyPr wrap="square">
              <a:spAutoFit/>
            </a:bodyPr>
            <a:lstStyle/>
            <a:p>
              <a:pPr lvl="0" algn="ctr">
                <a:lnSpc>
                  <a:spcPct val="150000"/>
                </a:lnSpc>
                <a:spcBef>
                  <a:spcPct val="0"/>
                </a:spcBef>
              </a:pPr>
              <a:r>
                <a:rPr lang="zh-CN" altLang="en-US" sz="11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添加适当的文字，一页的文字最好不要超过</a:t>
              </a:r>
              <a:r>
                <a:rPr lang="en-US" altLang="zh-CN" sz="11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1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a:t>
              </a:r>
              <a:endParaRPr lang="en-GB" altLang="zh-CN" sz="1100" dirty="0">
                <a:solidFill>
                  <a:srgbClr val="333333"/>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grpSp>
      <p:grpSp>
        <p:nvGrpSpPr>
          <p:cNvPr id="65" name="淘宝网chenying0907出品 64"/>
          <p:cNvGrpSpPr/>
          <p:nvPr/>
        </p:nvGrpSpPr>
        <p:grpSpPr>
          <a:xfrm>
            <a:off x="4691857" y="3077175"/>
            <a:ext cx="1973262" cy="1294775"/>
            <a:chOff x="4691857" y="3160117"/>
            <a:chExt cx="1973262" cy="1294775"/>
          </a:xfrm>
        </p:grpSpPr>
        <p:sp>
          <p:nvSpPr>
            <p:cNvPr id="66" name="Rectangle 40">
              <a:hlinkClick r:id="rId4"/>
            </p:cNvPr>
            <p:cNvSpPr>
              <a:spLocks noChangeArrowheads="1"/>
            </p:cNvSpPr>
            <p:nvPr/>
          </p:nvSpPr>
          <p:spPr bwMode="auto">
            <a:xfrm>
              <a:off x="4691857" y="3160117"/>
              <a:ext cx="1966912" cy="358775"/>
            </a:xfrm>
            <a:prstGeom prst="rect">
              <a:avLst/>
            </a:prstGeom>
            <a:solidFill>
              <a:srgbClr val="C00000"/>
            </a:solidFill>
            <a:ln w="12700" algn="ctr">
              <a:solidFill>
                <a:srgbClr val="FFFFFF"/>
              </a:solidFill>
              <a:miter lim="800000"/>
              <a:headEnd/>
              <a:tailEnd/>
            </a:ln>
            <a:effectLst/>
          </p:spPr>
          <p:txBody>
            <a:bodyPr anchor="ctr" anchorCtr="1"/>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ct val="120000"/>
                </a:lnSpc>
                <a:defRPr/>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a:t>
              </a:r>
            </a:p>
          </p:txBody>
        </p:sp>
        <p:sp>
          <p:nvSpPr>
            <p:cNvPr id="67" name="Rectangle 41">
              <a:hlinkClick r:id="rId4"/>
            </p:cNvPr>
            <p:cNvSpPr>
              <a:spLocks noChangeArrowheads="1"/>
            </p:cNvSpPr>
            <p:nvPr/>
          </p:nvSpPr>
          <p:spPr bwMode="auto">
            <a:xfrm>
              <a:off x="4691857" y="3518892"/>
              <a:ext cx="1973262" cy="936000"/>
            </a:xfrm>
            <a:prstGeom prst="rect">
              <a:avLst/>
            </a:prstGeom>
            <a:solidFill>
              <a:schemeClr val="bg1">
                <a:lumMod val="85000"/>
              </a:schemeClr>
            </a:solidFill>
            <a:ln>
              <a:noFill/>
            </a:ln>
            <a:effectLst/>
          </p:spPr>
          <p:txBody>
            <a:bodyPr wrap="none" lIns="0" tIns="0" rIns="0" bIns="0" anchor="ctr">
              <a:no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endParaRPr lang="en-US" altLang="zh-CN" sz="1200" dirty="0">
                <a:solidFill>
                  <a:srgbClr val="5F5F5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淘宝网chenying0907出品 67"/>
            <p:cNvSpPr/>
            <p:nvPr/>
          </p:nvSpPr>
          <p:spPr>
            <a:xfrm>
              <a:off x="4757514" y="3568928"/>
              <a:ext cx="1841948" cy="854080"/>
            </a:xfrm>
            <a:prstGeom prst="rect">
              <a:avLst/>
            </a:prstGeom>
          </p:spPr>
          <p:txBody>
            <a:bodyPr wrap="square">
              <a:spAutoFit/>
            </a:bodyPr>
            <a:lstStyle/>
            <a:p>
              <a:pPr lvl="0" algn="ctr">
                <a:lnSpc>
                  <a:spcPct val="150000"/>
                </a:lnSpc>
                <a:spcBef>
                  <a:spcPct val="0"/>
                </a:spcBef>
              </a:pPr>
              <a:r>
                <a:rPr lang="zh-CN" altLang="en-US" sz="11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添加适当的文字，一页的文字最好不要超过</a:t>
              </a:r>
              <a:r>
                <a:rPr lang="en-US" altLang="zh-CN" sz="11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1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a:t>
              </a:r>
              <a:endParaRPr lang="en-GB" altLang="zh-CN" sz="1100" dirty="0">
                <a:solidFill>
                  <a:srgbClr val="333333"/>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grpSp>
      <p:grpSp>
        <p:nvGrpSpPr>
          <p:cNvPr id="69" name="淘宝网chenying0907出品 68"/>
          <p:cNvGrpSpPr/>
          <p:nvPr/>
        </p:nvGrpSpPr>
        <p:grpSpPr>
          <a:xfrm>
            <a:off x="6898482" y="3077175"/>
            <a:ext cx="1973262" cy="1294775"/>
            <a:chOff x="6898482" y="3160117"/>
            <a:chExt cx="1973262" cy="1294775"/>
          </a:xfrm>
        </p:grpSpPr>
        <p:sp>
          <p:nvSpPr>
            <p:cNvPr id="70" name="Rectangle 43">
              <a:hlinkClick r:id="rId4"/>
            </p:cNvPr>
            <p:cNvSpPr>
              <a:spLocks noChangeArrowheads="1"/>
            </p:cNvSpPr>
            <p:nvPr/>
          </p:nvSpPr>
          <p:spPr bwMode="auto">
            <a:xfrm>
              <a:off x="6898482" y="3160117"/>
              <a:ext cx="1966912" cy="358775"/>
            </a:xfrm>
            <a:prstGeom prst="rect">
              <a:avLst/>
            </a:prstGeom>
            <a:solidFill>
              <a:srgbClr val="C00000"/>
            </a:solidFill>
            <a:ln w="12700" algn="ctr">
              <a:solidFill>
                <a:srgbClr val="FFFFFF"/>
              </a:solidFill>
              <a:miter lim="800000"/>
              <a:headEnd/>
              <a:tailEnd/>
            </a:ln>
            <a:effectLst/>
          </p:spPr>
          <p:txBody>
            <a:bodyPr anchor="ctr" anchorCtr="1"/>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ct val="120000"/>
                </a:lnSpc>
                <a:defRPr/>
              </a:pPr>
              <a:r>
                <a:rPr lang="zh-CN" altLang="en-US" sz="12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a:t>
              </a:r>
            </a:p>
          </p:txBody>
        </p:sp>
        <p:sp>
          <p:nvSpPr>
            <p:cNvPr id="71" name="Rectangle 44">
              <a:hlinkClick r:id="rId4"/>
            </p:cNvPr>
            <p:cNvSpPr>
              <a:spLocks noChangeArrowheads="1"/>
            </p:cNvSpPr>
            <p:nvPr/>
          </p:nvSpPr>
          <p:spPr bwMode="auto">
            <a:xfrm>
              <a:off x="6898482" y="3518892"/>
              <a:ext cx="1973262" cy="936000"/>
            </a:xfrm>
            <a:prstGeom prst="rect">
              <a:avLst/>
            </a:prstGeom>
            <a:solidFill>
              <a:schemeClr val="bg1">
                <a:lumMod val="85000"/>
              </a:schemeClr>
            </a:solidFill>
            <a:ln>
              <a:noFill/>
            </a:ln>
            <a:effectLst/>
          </p:spPr>
          <p:txBody>
            <a:bodyPr wrap="none" lIns="0" tIns="0" rIns="0" bIns="0" anchor="ctr">
              <a:no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endParaRPr lang="en-US" altLang="zh-CN" sz="1200" dirty="0">
                <a:solidFill>
                  <a:srgbClr val="5F5F5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淘宝网chenying0907出品 71"/>
            <p:cNvSpPr/>
            <p:nvPr/>
          </p:nvSpPr>
          <p:spPr>
            <a:xfrm>
              <a:off x="6964139" y="3507854"/>
              <a:ext cx="1841948" cy="854080"/>
            </a:xfrm>
            <a:prstGeom prst="rect">
              <a:avLst/>
            </a:prstGeom>
          </p:spPr>
          <p:txBody>
            <a:bodyPr wrap="square">
              <a:spAutoFit/>
            </a:bodyPr>
            <a:lstStyle/>
            <a:p>
              <a:pPr lvl="0" algn="ctr">
                <a:lnSpc>
                  <a:spcPct val="150000"/>
                </a:lnSpc>
                <a:spcBef>
                  <a:spcPct val="0"/>
                </a:spcBef>
              </a:pPr>
              <a:r>
                <a:rPr lang="zh-CN" altLang="en-US" sz="11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添加适当的文字，一页的文字最好不要超过</a:t>
              </a:r>
              <a:r>
                <a:rPr lang="en-US" altLang="zh-CN" sz="11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1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添加适当的文字</a:t>
              </a:r>
              <a:endParaRPr lang="en-GB" altLang="zh-CN" sz="1100" dirty="0">
                <a:solidFill>
                  <a:srgbClr val="333333"/>
                </a:solidFill>
                <a:latin typeface="微软雅黑" panose="020B0503020204020204" pitchFamily="34" charset="-122"/>
                <a:ea typeface="微软雅黑" panose="020B0503020204020204" pitchFamily="34" charset="-122"/>
                <a:cs typeface="Arial" charset="0"/>
                <a:sym typeface="微软雅黑" panose="020B0503020204020204" pitchFamily="34" charset="-122"/>
              </a:endParaRPr>
            </a:p>
          </p:txBody>
        </p:sp>
      </p:grpSp>
    </p:spTree>
    <p:extLst>
      <p:ext uri="{BB962C8B-B14F-4D97-AF65-F5344CB8AC3E}">
        <p14:creationId xmlns:p14="http://schemas.microsoft.com/office/powerpoint/2010/main" val="969029939"/>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7</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 name="淘宝网chenying0907出品 7"/>
          <p:cNvGrpSpPr/>
          <p:nvPr/>
        </p:nvGrpSpPr>
        <p:grpSpPr>
          <a:xfrm>
            <a:off x="1615772" y="989850"/>
            <a:ext cx="1887597" cy="1293676"/>
            <a:chOff x="834186" y="1203598"/>
            <a:chExt cx="2206153" cy="1512000"/>
          </a:xfrm>
        </p:grpSpPr>
        <p:sp>
          <p:nvSpPr>
            <p:cNvPr id="9" name="淘宝网chenying0907出品 8"/>
            <p:cNvSpPr/>
            <p:nvPr/>
          </p:nvSpPr>
          <p:spPr>
            <a:xfrm>
              <a:off x="834186" y="1203598"/>
              <a:ext cx="2206153" cy="15120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淘宝网chenying0907出品 9"/>
            <p:cNvSpPr/>
            <p:nvPr/>
          </p:nvSpPr>
          <p:spPr>
            <a:xfrm>
              <a:off x="929263" y="1268759"/>
              <a:ext cx="2015999" cy="1381677"/>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1" name="淘宝网chenying0907出品 10"/>
          <p:cNvGrpSpPr/>
          <p:nvPr/>
        </p:nvGrpSpPr>
        <p:grpSpPr>
          <a:xfrm>
            <a:off x="2957392" y="1853187"/>
            <a:ext cx="1887597" cy="1293676"/>
            <a:chOff x="6063554" y="3147814"/>
            <a:chExt cx="2206153" cy="1512000"/>
          </a:xfrm>
        </p:grpSpPr>
        <p:sp>
          <p:nvSpPr>
            <p:cNvPr id="12" name="淘宝网chenying0907出品 11"/>
            <p:cNvSpPr/>
            <p:nvPr/>
          </p:nvSpPr>
          <p:spPr>
            <a:xfrm>
              <a:off x="6063554" y="3147814"/>
              <a:ext cx="2206153" cy="15120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淘宝网chenying0907出品 12"/>
            <p:cNvSpPr/>
            <p:nvPr/>
          </p:nvSpPr>
          <p:spPr>
            <a:xfrm>
              <a:off x="6158631" y="3212975"/>
              <a:ext cx="2015999" cy="1381677"/>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4" name="淘宝网chenying0907出品 13"/>
          <p:cNvGrpSpPr/>
          <p:nvPr/>
        </p:nvGrpSpPr>
        <p:grpSpPr>
          <a:xfrm>
            <a:off x="4299012" y="2716524"/>
            <a:ext cx="1887597" cy="1293676"/>
            <a:chOff x="6063554" y="3147814"/>
            <a:chExt cx="2206153" cy="1512000"/>
          </a:xfrm>
        </p:grpSpPr>
        <p:sp>
          <p:nvSpPr>
            <p:cNvPr id="15" name="淘宝网chenying0907出品 14"/>
            <p:cNvSpPr/>
            <p:nvPr/>
          </p:nvSpPr>
          <p:spPr>
            <a:xfrm>
              <a:off x="6063554" y="3147814"/>
              <a:ext cx="2206153" cy="15120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淘宝网chenying0907出品 15"/>
            <p:cNvSpPr/>
            <p:nvPr/>
          </p:nvSpPr>
          <p:spPr>
            <a:xfrm>
              <a:off x="6158631" y="3212975"/>
              <a:ext cx="2015999" cy="1381677"/>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7" name="淘宝网chenying0907出品 16"/>
          <p:cNvGrpSpPr/>
          <p:nvPr/>
        </p:nvGrpSpPr>
        <p:grpSpPr>
          <a:xfrm>
            <a:off x="5640631" y="3579862"/>
            <a:ext cx="1887597" cy="1293676"/>
            <a:chOff x="6063554" y="3147814"/>
            <a:chExt cx="2206153" cy="1512000"/>
          </a:xfrm>
        </p:grpSpPr>
        <p:sp>
          <p:nvSpPr>
            <p:cNvPr id="18" name="淘宝网chenying0907出品 17"/>
            <p:cNvSpPr/>
            <p:nvPr/>
          </p:nvSpPr>
          <p:spPr>
            <a:xfrm>
              <a:off x="6063554" y="3147814"/>
              <a:ext cx="2206153" cy="151200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淘宝网chenying0907出品 18"/>
            <p:cNvSpPr/>
            <p:nvPr/>
          </p:nvSpPr>
          <p:spPr>
            <a:xfrm>
              <a:off x="6158631" y="3212975"/>
              <a:ext cx="2015999" cy="1381677"/>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0" name="Text Box 14"/>
          <p:cNvSpPr txBox="1">
            <a:spLocks noChangeArrowheads="1"/>
          </p:cNvSpPr>
          <p:nvPr/>
        </p:nvSpPr>
        <p:spPr bwMode="black">
          <a:xfrm>
            <a:off x="3563888" y="1021952"/>
            <a:ext cx="313200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lvl="0" indent="0" eaLnBrk="1" hangingPunct="1">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字，根据需要添加适当的文字</a:t>
            </a:r>
          </a:p>
        </p:txBody>
      </p:sp>
      <p:sp>
        <p:nvSpPr>
          <p:cNvPr id="21" name="Text Box 14"/>
          <p:cNvSpPr txBox="1">
            <a:spLocks noChangeArrowheads="1"/>
          </p:cNvSpPr>
          <p:nvPr/>
        </p:nvSpPr>
        <p:spPr bwMode="black">
          <a:xfrm>
            <a:off x="395808" y="2355726"/>
            <a:ext cx="244800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lvl="0" indent="0" algn="r" eaLnBrk="1" hangingPunct="1">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p>
        </p:txBody>
      </p:sp>
      <p:sp>
        <p:nvSpPr>
          <p:cNvPr id="22" name="Text Box 14"/>
          <p:cNvSpPr txBox="1">
            <a:spLocks noChangeArrowheads="1"/>
          </p:cNvSpPr>
          <p:nvPr/>
        </p:nvSpPr>
        <p:spPr bwMode="black">
          <a:xfrm>
            <a:off x="2304096" y="4190304"/>
            <a:ext cx="313200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lvl="0" indent="0" algn="r" eaLnBrk="1" hangingPunct="1">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字，根据需要添加适当的文字</a:t>
            </a:r>
          </a:p>
        </p:txBody>
      </p:sp>
      <p:sp>
        <p:nvSpPr>
          <p:cNvPr id="23" name="Text Box 14"/>
          <p:cNvSpPr txBox="1">
            <a:spLocks noChangeArrowheads="1"/>
          </p:cNvSpPr>
          <p:nvPr/>
        </p:nvSpPr>
        <p:spPr bwMode="black">
          <a:xfrm>
            <a:off x="6228184" y="2584524"/>
            <a:ext cx="2448000" cy="613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lvl="0" indent="0" eaLnBrk="1" hangingPunct="1">
              <a:lnSpc>
                <a:spcPct val="150000"/>
              </a:lnSpc>
              <a:defRPr/>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根据需要添加适当的文字，一页的文字最好不要超过</a:t>
            </a:r>
            <a:r>
              <a:rPr lang="en-US" altLang="zh-CN"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字</a:t>
            </a: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8</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等腰三角形 7"/>
          <p:cNvSpPr/>
          <p:nvPr/>
        </p:nvSpPr>
        <p:spPr>
          <a:xfrm>
            <a:off x="3743908" y="912741"/>
            <a:ext cx="1656184" cy="142774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252000" rtlCol="0" anchor="ctr"/>
          <a:lstStyle/>
          <a:p>
            <a:pPr lvl="0" algn="ct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添加文本信息</a:t>
            </a:r>
            <a:endPar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等腰三角形 8"/>
          <p:cNvSpPr/>
          <p:nvPr/>
        </p:nvSpPr>
        <p:spPr>
          <a:xfrm>
            <a:off x="2915816" y="2340486"/>
            <a:ext cx="1656184" cy="142774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252000" rtlCol="0" anchor="ctr"/>
          <a:lstStyle/>
          <a:p>
            <a:pPr lvl="0" algn="ct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添加文本信息</a:t>
            </a:r>
            <a:endPar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等腰三角形 9"/>
          <p:cNvSpPr/>
          <p:nvPr/>
        </p:nvSpPr>
        <p:spPr>
          <a:xfrm>
            <a:off x="4572000" y="2340387"/>
            <a:ext cx="1656184" cy="1427745"/>
          </a:xfrm>
          <a:prstGeom prs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252000" rtlCol="0" anchor="ctr"/>
          <a:lstStyle/>
          <a:p>
            <a:pPr lvl="0" algn="ct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添加文本信息</a:t>
            </a:r>
            <a:endParaRPr lang="en-US" altLang="zh-CN"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等腰三角形 10"/>
          <p:cNvSpPr/>
          <p:nvPr/>
        </p:nvSpPr>
        <p:spPr>
          <a:xfrm flipV="1">
            <a:off x="3743908" y="2340486"/>
            <a:ext cx="1656184" cy="1427745"/>
          </a:xfrm>
          <a:prstGeom prst="triangl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右大括号 11"/>
          <p:cNvSpPr/>
          <p:nvPr/>
        </p:nvSpPr>
        <p:spPr>
          <a:xfrm rot="-1800000">
            <a:off x="5439200" y="554779"/>
            <a:ext cx="360040" cy="3277237"/>
          </a:xfrm>
          <a:prstGeom prst="rightBrace">
            <a:avLst>
              <a:gd name="adj1" fmla="val 32699"/>
              <a:gd name="adj2" fmla="val 49506"/>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右大括号 12"/>
          <p:cNvSpPr/>
          <p:nvPr/>
        </p:nvSpPr>
        <p:spPr>
          <a:xfrm rot="1800000" flipH="1">
            <a:off x="3344760" y="554779"/>
            <a:ext cx="360040" cy="3277237"/>
          </a:xfrm>
          <a:prstGeom prst="rightBrace">
            <a:avLst>
              <a:gd name="adj1" fmla="val 32699"/>
              <a:gd name="adj2" fmla="val 49506"/>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右大括号 13"/>
          <p:cNvSpPr/>
          <p:nvPr/>
        </p:nvSpPr>
        <p:spPr>
          <a:xfrm rot="-5400000" flipH="1">
            <a:off x="4409546" y="2396784"/>
            <a:ext cx="360040" cy="3277237"/>
          </a:xfrm>
          <a:prstGeom prst="rightBrace">
            <a:avLst>
              <a:gd name="adj1" fmla="val 32699"/>
              <a:gd name="adj2" fmla="val 49506"/>
            </a:avLst>
          </a:prstGeom>
          <a:ln>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淘宝网chenying0907出品 7"/>
          <p:cNvSpPr txBox="1">
            <a:spLocks noChangeArrowheads="1"/>
          </p:cNvSpPr>
          <p:nvPr/>
        </p:nvSpPr>
        <p:spPr bwMode="auto">
          <a:xfrm>
            <a:off x="548392" y="1321846"/>
            <a:ext cx="2727464"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anose="020B0503020204020204" pitchFamily="34" charset="-122"/>
                <a:sym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sym typeface="微软雅黑" panose="020B0503020204020204"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anose="020B0503020204020204" pitchFamily="34" charset="-122"/>
                <a:sym typeface="微软雅黑" panose="020B0503020204020204" pitchFamily="34" charset="-122"/>
              </a:rPr>
              <a:t>此处添加说明文字添加说明文字添加说明文字此处添加说明文字此处添加说明文字此处添加说明文字此处添加说明文字</a:t>
            </a:r>
          </a:p>
        </p:txBody>
      </p:sp>
      <p:sp>
        <p:nvSpPr>
          <p:cNvPr id="16" name="淘宝网chenying0907出品 7"/>
          <p:cNvSpPr txBox="1">
            <a:spLocks noChangeArrowheads="1"/>
          </p:cNvSpPr>
          <p:nvPr/>
        </p:nvSpPr>
        <p:spPr bwMode="auto">
          <a:xfrm>
            <a:off x="6084168" y="1321846"/>
            <a:ext cx="2727464" cy="1090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400" b="1" dirty="0">
                <a:solidFill>
                  <a:schemeClr val="tx1">
                    <a:lumMod val="85000"/>
                    <a:lumOff val="15000"/>
                  </a:schemeClr>
                </a:solidFill>
                <a:latin typeface="微软雅黑" panose="020B0503020204020204" pitchFamily="34" charset="-122"/>
                <a:sym typeface="微软雅黑" panose="020B0503020204020204" pitchFamily="34" charset="-122"/>
              </a:rPr>
              <a:t>添加文本信息</a:t>
            </a:r>
            <a:endParaRPr lang="en-US" altLang="zh-CN" sz="1400" b="1" dirty="0">
              <a:solidFill>
                <a:schemeClr val="tx1">
                  <a:lumMod val="85000"/>
                  <a:lumOff val="15000"/>
                </a:schemeClr>
              </a:solidFill>
              <a:latin typeface="微软雅黑" panose="020B0503020204020204" pitchFamily="34" charset="-122"/>
              <a:sym typeface="微软雅黑" panose="020B0503020204020204" pitchFamily="34" charset="-122"/>
            </a:endParaRPr>
          </a:p>
          <a:p>
            <a:pPr algn="ctr">
              <a:lnSpc>
                <a:spcPct val="150000"/>
              </a:lnSpc>
              <a:spcBef>
                <a:spcPts val="300"/>
              </a:spcBef>
            </a:pPr>
            <a:r>
              <a:rPr lang="zh-CN" altLang="en-US" sz="1100" dirty="0">
                <a:solidFill>
                  <a:schemeClr val="tx1">
                    <a:lumMod val="85000"/>
                    <a:lumOff val="15000"/>
                  </a:schemeClr>
                </a:solidFill>
                <a:latin typeface="微软雅黑" panose="020B0503020204020204" pitchFamily="34" charset="-122"/>
                <a:sym typeface="微软雅黑" panose="020B0503020204020204" pitchFamily="34" charset="-122"/>
              </a:rPr>
              <a:t>此处添加说明文字添加说明文字添加说明文字此处添加说明文字此处添加说明文字此处添加说明文字此处添加说明文字</a:t>
            </a:r>
          </a:p>
        </p:txBody>
      </p:sp>
      <p:sp>
        <p:nvSpPr>
          <p:cNvPr id="17" name="淘宝网chenying0907出品 7"/>
          <p:cNvSpPr txBox="1">
            <a:spLocks noChangeArrowheads="1"/>
          </p:cNvSpPr>
          <p:nvPr/>
        </p:nvSpPr>
        <p:spPr bwMode="auto">
          <a:xfrm>
            <a:off x="2589520" y="4263937"/>
            <a:ext cx="3926696" cy="612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a:lnSpc>
                <a:spcPct val="150000"/>
              </a:lnSpc>
              <a:spcBef>
                <a:spcPts val="300"/>
              </a:spcBef>
            </a:pPr>
            <a:r>
              <a:rPr lang="zh-CN" altLang="en-US" sz="1100" dirty="0">
                <a:solidFill>
                  <a:schemeClr val="tx1">
                    <a:lumMod val="85000"/>
                    <a:lumOff val="15000"/>
                  </a:schemeClr>
                </a:solidFill>
                <a:latin typeface="微软雅黑" panose="020B0503020204020204" pitchFamily="34" charset="-122"/>
                <a:sym typeface="微软雅黑" panose="020B0503020204020204" pitchFamily="34" charset="-122"/>
              </a:rPr>
              <a:t>此处添加说明文字添加说明文字添加说明文字此处添加说明文字此处添加说明文字此处添加说明文字此处添加说明文字</a:t>
            </a:r>
          </a:p>
        </p:txBody>
      </p:sp>
      <p:sp>
        <p:nvSpPr>
          <p:cNvPr id="18" name="淘宝网chenying0907出品 7"/>
          <p:cNvSpPr txBox="1">
            <a:spLocks noChangeArrowheads="1"/>
          </p:cNvSpPr>
          <p:nvPr/>
        </p:nvSpPr>
        <p:spPr bwMode="auto">
          <a:xfrm>
            <a:off x="4031067" y="2610418"/>
            <a:ext cx="1116998" cy="43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ctr" eaLnBrk="1" hangingPunct="1"/>
            <a:r>
              <a:rPr lang="zh-CN" altLang="en-US" sz="1600" b="1" dirty="0">
                <a:solidFill>
                  <a:schemeClr val="bg1"/>
                </a:solidFill>
                <a:latin typeface="微软雅黑" panose="020B0503020204020204" pitchFamily="34" charset="-122"/>
                <a:sym typeface="微软雅黑" panose="020B0503020204020204" pitchFamily="34" charset="-122"/>
              </a:rPr>
              <a:t>添加标题</a:t>
            </a:r>
            <a:endParaRPr lang="en-US" altLang="zh-CN" sz="1600" b="1" dirty="0">
              <a:solidFill>
                <a:schemeClr val="bg1"/>
              </a:solidFill>
              <a:latin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470781252"/>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1"/>
          <p:cNvSpPr/>
          <p:nvPr/>
        </p:nvSpPr>
        <p:spPr>
          <a:xfrm>
            <a:off x="0" y="0"/>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淘宝网chenying0907出品 2"/>
          <p:cNvSpPr/>
          <p:nvPr/>
        </p:nvSpPr>
        <p:spPr>
          <a:xfrm>
            <a:off x="0" y="590024"/>
            <a:ext cx="9144000" cy="54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淘宝网chenying0907出品 3"/>
          <p:cNvSpPr/>
          <p:nvPr/>
        </p:nvSpPr>
        <p:spPr>
          <a:xfrm>
            <a:off x="0" y="14025"/>
            <a:ext cx="9144000" cy="576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淘宝网chenying0907出品 4"/>
          <p:cNvPicPr>
            <a:picLocks noChangeAspect="1"/>
          </p:cNvPicPr>
          <p:nvPr/>
        </p:nvPicPr>
        <p:blipFill>
          <a:blip r:embed="rId3" cstate="print">
            <a:extLst>
              <a:ext uri="{BEBA8EAE-BF5A-486C-A8C5-ECC9F3942E4B}">
                <a14:imgProps xmlns:a14="http://schemas.microsoft.com/office/drawing/2010/main">
                  <a14:imgLayer>
                    <a14:imgEffect>
                      <a14:saturation sat="400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97813" y="108000"/>
            <a:ext cx="442504" cy="402495"/>
          </a:xfrm>
          <a:prstGeom prst="rect">
            <a:avLst/>
          </a:prstGeom>
          <a:effectLst>
            <a:outerShdw blurRad="50800" dist="38100" dir="2700000" algn="tl" rotWithShape="0">
              <a:prstClr val="black">
                <a:alpha val="40000"/>
              </a:prstClr>
            </a:outerShdw>
          </a:effectLst>
        </p:spPr>
      </p:pic>
      <p:sp>
        <p:nvSpPr>
          <p:cNvPr id="6" name="淘宝网chenying0907出品 5"/>
          <p:cNvSpPr/>
          <p:nvPr/>
        </p:nvSpPr>
        <p:spPr>
          <a:xfrm>
            <a:off x="668467" y="124581"/>
            <a:ext cx="2031325" cy="369332"/>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单击添加文本标题</a:t>
            </a:r>
          </a:p>
        </p:txBody>
      </p:sp>
      <p:sp>
        <p:nvSpPr>
          <p:cNvPr id="7" name="淘宝网chenying0907出品 6"/>
          <p:cNvSpPr/>
          <p:nvPr/>
        </p:nvSpPr>
        <p:spPr>
          <a:xfrm>
            <a:off x="8624773" y="170748"/>
            <a:ext cx="324000" cy="276999"/>
          </a:xfrm>
          <a:prstGeom prst="rect">
            <a:avLst/>
          </a:prstGeom>
        </p:spPr>
        <p:txBody>
          <a:bodyPr wrap="none" lIns="0" tIns="0" rIns="0" bIns="0" anchor="ctr">
            <a:noAutofit/>
          </a:bodyPr>
          <a:lstStyle/>
          <a:p>
            <a:pPr algn="ctr"/>
            <a:fld id="{0C913308-F349-4B6D-A68A-DD1791B4A57B}" type="slidenum">
              <a:rPr lang="zh-CN" altLang="en-US"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pPr algn="ctr"/>
              <a:t>9</a:t>
            </a:fld>
            <a:endParaRPr lang="zh-CN" alt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 name="淘宝网chenying0907出品 7"/>
          <p:cNvGrpSpPr/>
          <p:nvPr/>
        </p:nvGrpSpPr>
        <p:grpSpPr>
          <a:xfrm>
            <a:off x="1022759" y="1460384"/>
            <a:ext cx="3366298" cy="3055582"/>
            <a:chOff x="1022759" y="1388376"/>
            <a:chExt cx="3366298" cy="3055582"/>
          </a:xfrm>
        </p:grpSpPr>
        <p:sp>
          <p:nvSpPr>
            <p:cNvPr id="9" name="平行四边形 10"/>
            <p:cNvSpPr/>
            <p:nvPr/>
          </p:nvSpPr>
          <p:spPr>
            <a:xfrm flipH="1">
              <a:off x="1022760" y="3576934"/>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 fmla="*/ 0 w 2495550"/>
                <a:gd name="connsiteY0" fmla="*/ 177800 h 349250"/>
                <a:gd name="connsiteX1" fmla="*/ 649213 w 2495550"/>
                <a:gd name="connsiteY1" fmla="*/ 0 h 349250"/>
                <a:gd name="connsiteX2" fmla="*/ 2495550 w 2495550"/>
                <a:gd name="connsiteY2" fmla="*/ 0 h 349250"/>
                <a:gd name="connsiteX3" fmla="*/ 1836812 w 2495550"/>
                <a:gd name="connsiteY3" fmla="*/ 349250 h 349250"/>
                <a:gd name="connsiteX4" fmla="*/ 0 w 2495550"/>
                <a:gd name="connsiteY4" fmla="*/ 177800 h 349250"/>
                <a:gd name="connsiteX0" fmla="*/ 0 w 2495550"/>
                <a:gd name="connsiteY0" fmla="*/ 177800 h 177800"/>
                <a:gd name="connsiteX1" fmla="*/ 649213 w 2495550"/>
                <a:gd name="connsiteY1" fmla="*/ 0 h 177800"/>
                <a:gd name="connsiteX2" fmla="*/ 2495550 w 2495550"/>
                <a:gd name="connsiteY2" fmla="*/ 0 h 177800"/>
                <a:gd name="connsiteX3" fmla="*/ 1798712 w 2495550"/>
                <a:gd name="connsiteY3" fmla="*/ 174625 h 177800"/>
                <a:gd name="connsiteX4" fmla="*/ 0 w 2495550"/>
                <a:gd name="connsiteY4" fmla="*/ 177800 h 177800"/>
                <a:gd name="connsiteX0" fmla="*/ 0 w 2495550"/>
                <a:gd name="connsiteY0" fmla="*/ 177800 h 196850"/>
                <a:gd name="connsiteX1" fmla="*/ 649213 w 2495550"/>
                <a:gd name="connsiteY1" fmla="*/ 0 h 196850"/>
                <a:gd name="connsiteX2" fmla="*/ 2495550 w 2495550"/>
                <a:gd name="connsiteY2" fmla="*/ 0 h 196850"/>
                <a:gd name="connsiteX3" fmla="*/ 1865387 w 2495550"/>
                <a:gd name="connsiteY3" fmla="*/ 196850 h 196850"/>
                <a:gd name="connsiteX4" fmla="*/ 0 w 2495550"/>
                <a:gd name="connsiteY4" fmla="*/ 177800 h 196850"/>
                <a:gd name="connsiteX0" fmla="*/ 0 w 2501900"/>
                <a:gd name="connsiteY0" fmla="*/ 177800 h 196850"/>
                <a:gd name="connsiteX1" fmla="*/ 649213 w 2501900"/>
                <a:gd name="connsiteY1" fmla="*/ 0 h 196850"/>
                <a:gd name="connsiteX2" fmla="*/ 2501900 w 2501900"/>
                <a:gd name="connsiteY2" fmla="*/ 0 h 196850"/>
                <a:gd name="connsiteX3" fmla="*/ 1865387 w 2501900"/>
                <a:gd name="connsiteY3" fmla="*/ 196850 h 196850"/>
                <a:gd name="connsiteX4" fmla="*/ 0 w 2501900"/>
                <a:gd name="connsiteY4" fmla="*/ 177800 h 196850"/>
                <a:gd name="connsiteX0" fmla="*/ 0 w 2501900"/>
                <a:gd name="connsiteY0" fmla="*/ 196850 h 215900"/>
                <a:gd name="connsiteX1" fmla="*/ 722238 w 2501900"/>
                <a:gd name="connsiteY1" fmla="*/ 0 h 215900"/>
                <a:gd name="connsiteX2" fmla="*/ 2501900 w 2501900"/>
                <a:gd name="connsiteY2" fmla="*/ 19050 h 215900"/>
                <a:gd name="connsiteX3" fmla="*/ 1865387 w 2501900"/>
                <a:gd name="connsiteY3" fmla="*/ 215900 h 215900"/>
                <a:gd name="connsiteX4" fmla="*/ 0 w 2501900"/>
                <a:gd name="connsiteY4" fmla="*/ 196850 h 215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平行四边形 10"/>
            <p:cNvSpPr/>
            <p:nvPr/>
          </p:nvSpPr>
          <p:spPr>
            <a:xfrm flipH="1">
              <a:off x="1022760" y="1904388"/>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 fmla="*/ 0 w 2495550"/>
                <a:gd name="connsiteY0" fmla="*/ 177800 h 349250"/>
                <a:gd name="connsiteX1" fmla="*/ 649213 w 2495550"/>
                <a:gd name="connsiteY1" fmla="*/ 0 h 349250"/>
                <a:gd name="connsiteX2" fmla="*/ 2495550 w 2495550"/>
                <a:gd name="connsiteY2" fmla="*/ 0 h 349250"/>
                <a:gd name="connsiteX3" fmla="*/ 1836812 w 2495550"/>
                <a:gd name="connsiteY3" fmla="*/ 349250 h 349250"/>
                <a:gd name="connsiteX4" fmla="*/ 0 w 2495550"/>
                <a:gd name="connsiteY4" fmla="*/ 177800 h 349250"/>
                <a:gd name="connsiteX0" fmla="*/ 0 w 2495550"/>
                <a:gd name="connsiteY0" fmla="*/ 177800 h 177800"/>
                <a:gd name="connsiteX1" fmla="*/ 649213 w 2495550"/>
                <a:gd name="connsiteY1" fmla="*/ 0 h 177800"/>
                <a:gd name="connsiteX2" fmla="*/ 2495550 w 2495550"/>
                <a:gd name="connsiteY2" fmla="*/ 0 h 177800"/>
                <a:gd name="connsiteX3" fmla="*/ 1798712 w 2495550"/>
                <a:gd name="connsiteY3" fmla="*/ 174625 h 177800"/>
                <a:gd name="connsiteX4" fmla="*/ 0 w 2495550"/>
                <a:gd name="connsiteY4" fmla="*/ 177800 h 177800"/>
                <a:gd name="connsiteX0" fmla="*/ 0 w 2495550"/>
                <a:gd name="connsiteY0" fmla="*/ 177800 h 196850"/>
                <a:gd name="connsiteX1" fmla="*/ 649213 w 2495550"/>
                <a:gd name="connsiteY1" fmla="*/ 0 h 196850"/>
                <a:gd name="connsiteX2" fmla="*/ 2495550 w 2495550"/>
                <a:gd name="connsiteY2" fmla="*/ 0 h 196850"/>
                <a:gd name="connsiteX3" fmla="*/ 1865387 w 2495550"/>
                <a:gd name="connsiteY3" fmla="*/ 196850 h 196850"/>
                <a:gd name="connsiteX4" fmla="*/ 0 w 2495550"/>
                <a:gd name="connsiteY4" fmla="*/ 177800 h 196850"/>
                <a:gd name="connsiteX0" fmla="*/ 0 w 2501900"/>
                <a:gd name="connsiteY0" fmla="*/ 177800 h 196850"/>
                <a:gd name="connsiteX1" fmla="*/ 649213 w 2501900"/>
                <a:gd name="connsiteY1" fmla="*/ 0 h 196850"/>
                <a:gd name="connsiteX2" fmla="*/ 2501900 w 2501900"/>
                <a:gd name="connsiteY2" fmla="*/ 0 h 196850"/>
                <a:gd name="connsiteX3" fmla="*/ 1865387 w 2501900"/>
                <a:gd name="connsiteY3" fmla="*/ 196850 h 196850"/>
                <a:gd name="connsiteX4" fmla="*/ 0 w 2501900"/>
                <a:gd name="connsiteY4" fmla="*/ 177800 h 196850"/>
                <a:gd name="connsiteX0" fmla="*/ 0 w 2501900"/>
                <a:gd name="connsiteY0" fmla="*/ 196850 h 215900"/>
                <a:gd name="connsiteX1" fmla="*/ 722238 w 2501900"/>
                <a:gd name="connsiteY1" fmla="*/ 0 h 215900"/>
                <a:gd name="connsiteX2" fmla="*/ 2501900 w 2501900"/>
                <a:gd name="connsiteY2" fmla="*/ 19050 h 215900"/>
                <a:gd name="connsiteX3" fmla="*/ 1865387 w 2501900"/>
                <a:gd name="connsiteY3" fmla="*/ 215900 h 215900"/>
                <a:gd name="connsiteX4" fmla="*/ 0 w 2501900"/>
                <a:gd name="connsiteY4" fmla="*/ 196850 h 215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平行四边形 10"/>
            <p:cNvSpPr/>
            <p:nvPr/>
          </p:nvSpPr>
          <p:spPr>
            <a:xfrm flipH="1">
              <a:off x="1022760" y="2739912"/>
              <a:ext cx="3337794" cy="346509"/>
            </a:xfrm>
            <a:custGeom>
              <a:avLst/>
              <a:gdLst>
                <a:gd name="connsiteX0" fmla="*/ 0 w 2505075"/>
                <a:gd name="connsiteY0" fmla="*/ 349250 h 349250"/>
                <a:gd name="connsiteX1" fmla="*/ 658738 w 2505075"/>
                <a:gd name="connsiteY1" fmla="*/ 0 h 349250"/>
                <a:gd name="connsiteX2" fmla="*/ 2505075 w 2505075"/>
                <a:gd name="connsiteY2" fmla="*/ 0 h 349250"/>
                <a:gd name="connsiteX3" fmla="*/ 1846337 w 2505075"/>
                <a:gd name="connsiteY3" fmla="*/ 349250 h 349250"/>
                <a:gd name="connsiteX4" fmla="*/ 0 w 2505075"/>
                <a:gd name="connsiteY4" fmla="*/ 349250 h 349250"/>
                <a:gd name="connsiteX0" fmla="*/ 0 w 2495550"/>
                <a:gd name="connsiteY0" fmla="*/ 177800 h 349250"/>
                <a:gd name="connsiteX1" fmla="*/ 649213 w 2495550"/>
                <a:gd name="connsiteY1" fmla="*/ 0 h 349250"/>
                <a:gd name="connsiteX2" fmla="*/ 2495550 w 2495550"/>
                <a:gd name="connsiteY2" fmla="*/ 0 h 349250"/>
                <a:gd name="connsiteX3" fmla="*/ 1836812 w 2495550"/>
                <a:gd name="connsiteY3" fmla="*/ 349250 h 349250"/>
                <a:gd name="connsiteX4" fmla="*/ 0 w 2495550"/>
                <a:gd name="connsiteY4" fmla="*/ 177800 h 349250"/>
                <a:gd name="connsiteX0" fmla="*/ 0 w 2495550"/>
                <a:gd name="connsiteY0" fmla="*/ 177800 h 177800"/>
                <a:gd name="connsiteX1" fmla="*/ 649213 w 2495550"/>
                <a:gd name="connsiteY1" fmla="*/ 0 h 177800"/>
                <a:gd name="connsiteX2" fmla="*/ 2495550 w 2495550"/>
                <a:gd name="connsiteY2" fmla="*/ 0 h 177800"/>
                <a:gd name="connsiteX3" fmla="*/ 1798712 w 2495550"/>
                <a:gd name="connsiteY3" fmla="*/ 174625 h 177800"/>
                <a:gd name="connsiteX4" fmla="*/ 0 w 2495550"/>
                <a:gd name="connsiteY4" fmla="*/ 177800 h 177800"/>
                <a:gd name="connsiteX0" fmla="*/ 0 w 2495550"/>
                <a:gd name="connsiteY0" fmla="*/ 177800 h 196850"/>
                <a:gd name="connsiteX1" fmla="*/ 649213 w 2495550"/>
                <a:gd name="connsiteY1" fmla="*/ 0 h 196850"/>
                <a:gd name="connsiteX2" fmla="*/ 2495550 w 2495550"/>
                <a:gd name="connsiteY2" fmla="*/ 0 h 196850"/>
                <a:gd name="connsiteX3" fmla="*/ 1865387 w 2495550"/>
                <a:gd name="connsiteY3" fmla="*/ 196850 h 196850"/>
                <a:gd name="connsiteX4" fmla="*/ 0 w 2495550"/>
                <a:gd name="connsiteY4" fmla="*/ 177800 h 196850"/>
                <a:gd name="connsiteX0" fmla="*/ 0 w 2501900"/>
                <a:gd name="connsiteY0" fmla="*/ 177800 h 196850"/>
                <a:gd name="connsiteX1" fmla="*/ 649213 w 2501900"/>
                <a:gd name="connsiteY1" fmla="*/ 0 h 196850"/>
                <a:gd name="connsiteX2" fmla="*/ 2501900 w 2501900"/>
                <a:gd name="connsiteY2" fmla="*/ 0 h 196850"/>
                <a:gd name="connsiteX3" fmla="*/ 1865387 w 2501900"/>
                <a:gd name="connsiteY3" fmla="*/ 196850 h 196850"/>
                <a:gd name="connsiteX4" fmla="*/ 0 w 2501900"/>
                <a:gd name="connsiteY4" fmla="*/ 177800 h 196850"/>
                <a:gd name="connsiteX0" fmla="*/ 0 w 2501900"/>
                <a:gd name="connsiteY0" fmla="*/ 196850 h 215900"/>
                <a:gd name="connsiteX1" fmla="*/ 722238 w 2501900"/>
                <a:gd name="connsiteY1" fmla="*/ 0 h 215900"/>
                <a:gd name="connsiteX2" fmla="*/ 2501900 w 2501900"/>
                <a:gd name="connsiteY2" fmla="*/ 19050 h 215900"/>
                <a:gd name="connsiteX3" fmla="*/ 1865387 w 2501900"/>
                <a:gd name="connsiteY3" fmla="*/ 215900 h 215900"/>
                <a:gd name="connsiteX4" fmla="*/ 0 w 2501900"/>
                <a:gd name="connsiteY4" fmla="*/ 196850 h 215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1900" h="215900">
                  <a:moveTo>
                    <a:pt x="0" y="196850"/>
                  </a:moveTo>
                  <a:lnTo>
                    <a:pt x="722238" y="0"/>
                  </a:lnTo>
                  <a:lnTo>
                    <a:pt x="2501900" y="19050"/>
                  </a:lnTo>
                  <a:lnTo>
                    <a:pt x="1865387" y="215900"/>
                  </a:lnTo>
                  <a:lnTo>
                    <a:pt x="0" y="19685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淘宝网chenying0907出品 11"/>
            <p:cNvSpPr/>
            <p:nvPr/>
          </p:nvSpPr>
          <p:spPr>
            <a:xfrm>
              <a:off x="1504301" y="3056421"/>
              <a:ext cx="2868254" cy="5505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单机添加文本标题</a:t>
              </a:r>
            </a:p>
          </p:txBody>
        </p:sp>
        <p:sp>
          <p:nvSpPr>
            <p:cNvPr id="13" name="淘宝网chenying0907出品 12"/>
            <p:cNvSpPr/>
            <p:nvPr/>
          </p:nvSpPr>
          <p:spPr>
            <a:xfrm>
              <a:off x="1504301" y="2219397"/>
              <a:ext cx="2868254" cy="5520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单机添加文本标题</a:t>
              </a:r>
            </a:p>
          </p:txBody>
        </p:sp>
        <p:sp>
          <p:nvSpPr>
            <p:cNvPr id="14" name="淘宝网chenying0907出品 13"/>
            <p:cNvSpPr/>
            <p:nvPr/>
          </p:nvSpPr>
          <p:spPr>
            <a:xfrm>
              <a:off x="1022759" y="1740884"/>
              <a:ext cx="3366298" cy="499513"/>
            </a:xfrm>
            <a:custGeom>
              <a:avLst/>
              <a:gdLst>
                <a:gd name="connsiteX0" fmla="*/ 1587500 w 2540000"/>
                <a:gd name="connsiteY0" fmla="*/ 0 h 355600"/>
                <a:gd name="connsiteX1" fmla="*/ 2540000 w 2540000"/>
                <a:gd name="connsiteY1" fmla="*/ 355600 h 355600"/>
                <a:gd name="connsiteX2" fmla="*/ 609600 w 2540000"/>
                <a:gd name="connsiteY2" fmla="*/ 342900 h 355600"/>
                <a:gd name="connsiteX3" fmla="*/ 0 w 2540000"/>
                <a:gd name="connsiteY3" fmla="*/ 152400 h 355600"/>
                <a:gd name="connsiteX4" fmla="*/ 1701800 w 2540000"/>
                <a:gd name="connsiteY4" fmla="*/ 25400 h 355600"/>
                <a:gd name="connsiteX5" fmla="*/ 1701800 w 2540000"/>
                <a:gd name="connsiteY5" fmla="*/ 25400 h 355600"/>
                <a:gd name="connsiteX6" fmla="*/ 1701800 w 2540000"/>
                <a:gd name="connsiteY6" fmla="*/ 25400 h 355600"/>
                <a:gd name="connsiteX0" fmla="*/ 1492250 w 2540000"/>
                <a:gd name="connsiteY0" fmla="*/ 19050 h 330200"/>
                <a:gd name="connsiteX1" fmla="*/ 2540000 w 2540000"/>
                <a:gd name="connsiteY1" fmla="*/ 330200 h 330200"/>
                <a:gd name="connsiteX2" fmla="*/ 609600 w 2540000"/>
                <a:gd name="connsiteY2" fmla="*/ 317500 h 330200"/>
                <a:gd name="connsiteX3" fmla="*/ 0 w 2540000"/>
                <a:gd name="connsiteY3" fmla="*/ 127000 h 330200"/>
                <a:gd name="connsiteX4" fmla="*/ 1701800 w 2540000"/>
                <a:gd name="connsiteY4" fmla="*/ 0 h 330200"/>
                <a:gd name="connsiteX5" fmla="*/ 1701800 w 2540000"/>
                <a:gd name="connsiteY5" fmla="*/ 0 h 330200"/>
                <a:gd name="connsiteX6" fmla="*/ 1701800 w 2540000"/>
                <a:gd name="connsiteY6" fmla="*/ 0 h 330200"/>
                <a:gd name="connsiteX0" fmla="*/ 1492250 w 2540000"/>
                <a:gd name="connsiteY0" fmla="*/ 19050 h 330200"/>
                <a:gd name="connsiteX1" fmla="*/ 2540000 w 2540000"/>
                <a:gd name="connsiteY1" fmla="*/ 330200 h 330200"/>
                <a:gd name="connsiteX2" fmla="*/ 609600 w 2540000"/>
                <a:gd name="connsiteY2" fmla="*/ 317500 h 330200"/>
                <a:gd name="connsiteX3" fmla="*/ 0 w 2540000"/>
                <a:gd name="connsiteY3" fmla="*/ 127000 h 330200"/>
                <a:gd name="connsiteX4" fmla="*/ 1701800 w 2540000"/>
                <a:gd name="connsiteY4" fmla="*/ 0 h 330200"/>
                <a:gd name="connsiteX5" fmla="*/ 1701800 w 2540000"/>
                <a:gd name="connsiteY5" fmla="*/ 0 h 330200"/>
                <a:gd name="connsiteX6" fmla="*/ 1504950 w 2540000"/>
                <a:gd name="connsiteY6" fmla="*/ 25400 h 330200"/>
                <a:gd name="connsiteX0" fmla="*/ 1492250 w 2540000"/>
                <a:gd name="connsiteY0" fmla="*/ 19050 h 330200"/>
                <a:gd name="connsiteX1" fmla="*/ 2540000 w 2540000"/>
                <a:gd name="connsiteY1" fmla="*/ 330200 h 330200"/>
                <a:gd name="connsiteX2" fmla="*/ 609600 w 2540000"/>
                <a:gd name="connsiteY2" fmla="*/ 317500 h 330200"/>
                <a:gd name="connsiteX3" fmla="*/ 0 w 2540000"/>
                <a:gd name="connsiteY3" fmla="*/ 127000 h 330200"/>
                <a:gd name="connsiteX4" fmla="*/ 1701800 w 2540000"/>
                <a:gd name="connsiteY4" fmla="*/ 0 h 330200"/>
                <a:gd name="connsiteX5" fmla="*/ 1504950 w 2540000"/>
                <a:gd name="connsiteY5" fmla="*/ 25400 h 330200"/>
                <a:gd name="connsiteX0" fmla="*/ 1492250 w 2540000"/>
                <a:gd name="connsiteY0" fmla="*/ 0 h 311150"/>
                <a:gd name="connsiteX1" fmla="*/ 2540000 w 2540000"/>
                <a:gd name="connsiteY1" fmla="*/ 311150 h 311150"/>
                <a:gd name="connsiteX2" fmla="*/ 609600 w 2540000"/>
                <a:gd name="connsiteY2" fmla="*/ 298450 h 311150"/>
                <a:gd name="connsiteX3" fmla="*/ 0 w 2540000"/>
                <a:gd name="connsiteY3" fmla="*/ 107950 h 311150"/>
                <a:gd name="connsiteX4" fmla="*/ 1504950 w 2540000"/>
                <a:gd name="connsiteY4" fmla="*/ 6350 h 311150"/>
                <a:gd name="connsiteX0" fmla="*/ 1479550 w 2527300"/>
                <a:gd name="connsiteY0" fmla="*/ 0 h 311150"/>
                <a:gd name="connsiteX1" fmla="*/ 2527300 w 2527300"/>
                <a:gd name="connsiteY1" fmla="*/ 311150 h 311150"/>
                <a:gd name="connsiteX2" fmla="*/ 596900 w 2527300"/>
                <a:gd name="connsiteY2" fmla="*/ 298450 h 311150"/>
                <a:gd name="connsiteX3" fmla="*/ 0 w 2527300"/>
                <a:gd name="connsiteY3" fmla="*/ 114300 h 311150"/>
                <a:gd name="connsiteX4" fmla="*/ 1492250 w 2527300"/>
                <a:gd name="connsiteY4" fmla="*/ 6350 h 311150"/>
                <a:gd name="connsiteX0" fmla="*/ 1479550 w 2527300"/>
                <a:gd name="connsiteY0" fmla="*/ 0 h 311150"/>
                <a:gd name="connsiteX1" fmla="*/ 2527300 w 2527300"/>
                <a:gd name="connsiteY1" fmla="*/ 311150 h 311150"/>
                <a:gd name="connsiteX2" fmla="*/ 596900 w 2527300"/>
                <a:gd name="connsiteY2" fmla="*/ 298450 h 311150"/>
                <a:gd name="connsiteX3" fmla="*/ 0 w 2527300"/>
                <a:gd name="connsiteY3" fmla="*/ 114300 h 311150"/>
                <a:gd name="connsiteX4" fmla="*/ 1492250 w 2527300"/>
                <a:gd name="connsiteY4" fmla="*/ 6350 h 311150"/>
                <a:gd name="connsiteX5" fmla="*/ 1479550 w 2527300"/>
                <a:gd name="connsiteY5" fmla="*/ 0 h 311150"/>
                <a:gd name="connsiteX0" fmla="*/ 0 w 2527300"/>
                <a:gd name="connsiteY0" fmla="*/ 114300 h 311150"/>
                <a:gd name="connsiteX1" fmla="*/ 1492250 w 2527300"/>
                <a:gd name="connsiteY1" fmla="*/ 6350 h 311150"/>
                <a:gd name="connsiteX2" fmla="*/ 1479550 w 2527300"/>
                <a:gd name="connsiteY2" fmla="*/ 0 h 311150"/>
                <a:gd name="connsiteX3" fmla="*/ 2527300 w 2527300"/>
                <a:gd name="connsiteY3" fmla="*/ 311150 h 311150"/>
                <a:gd name="connsiteX4" fmla="*/ 596900 w 2527300"/>
                <a:gd name="connsiteY4" fmla="*/ 298450 h 311150"/>
                <a:gd name="connsiteX5" fmla="*/ 91440 w 2527300"/>
                <a:gd name="connsiteY5" fmla="*/ 205740 h 311150"/>
                <a:gd name="connsiteX0" fmla="*/ 0 w 2527300"/>
                <a:gd name="connsiteY0" fmla="*/ 114300 h 311150"/>
                <a:gd name="connsiteX1" fmla="*/ 1492250 w 2527300"/>
                <a:gd name="connsiteY1" fmla="*/ 6350 h 311150"/>
                <a:gd name="connsiteX2" fmla="*/ 1479550 w 2527300"/>
                <a:gd name="connsiteY2" fmla="*/ 0 h 311150"/>
                <a:gd name="connsiteX3" fmla="*/ 2527300 w 2527300"/>
                <a:gd name="connsiteY3" fmla="*/ 311150 h 311150"/>
                <a:gd name="connsiteX4" fmla="*/ 596900 w 2527300"/>
                <a:gd name="connsiteY4" fmla="*/ 298450 h 311150"/>
                <a:gd name="connsiteX5" fmla="*/ 21590 w 2527300"/>
                <a:gd name="connsiteY5" fmla="*/ 135890 h 311150"/>
                <a:gd name="connsiteX0" fmla="*/ 0 w 2517775"/>
                <a:gd name="connsiteY0" fmla="*/ 114300 h 311150"/>
                <a:gd name="connsiteX1" fmla="*/ 1482725 w 2517775"/>
                <a:gd name="connsiteY1" fmla="*/ 6350 h 311150"/>
                <a:gd name="connsiteX2" fmla="*/ 1470025 w 2517775"/>
                <a:gd name="connsiteY2" fmla="*/ 0 h 311150"/>
                <a:gd name="connsiteX3" fmla="*/ 2517775 w 2517775"/>
                <a:gd name="connsiteY3" fmla="*/ 311150 h 311150"/>
                <a:gd name="connsiteX4" fmla="*/ 587375 w 2517775"/>
                <a:gd name="connsiteY4" fmla="*/ 298450 h 311150"/>
                <a:gd name="connsiteX5" fmla="*/ 12065 w 2517775"/>
                <a:gd name="connsiteY5" fmla="*/ 135890 h 311150"/>
                <a:gd name="connsiteX0" fmla="*/ 0 w 2517775"/>
                <a:gd name="connsiteY0" fmla="*/ 114300 h 311150"/>
                <a:gd name="connsiteX1" fmla="*/ 1482725 w 2517775"/>
                <a:gd name="connsiteY1" fmla="*/ 6350 h 311150"/>
                <a:gd name="connsiteX2" fmla="*/ 1470025 w 2517775"/>
                <a:gd name="connsiteY2" fmla="*/ 0 h 311150"/>
                <a:gd name="connsiteX3" fmla="*/ 2517775 w 2517775"/>
                <a:gd name="connsiteY3" fmla="*/ 311150 h 311150"/>
                <a:gd name="connsiteX4" fmla="*/ 587375 w 2517775"/>
                <a:gd name="connsiteY4" fmla="*/ 298450 h 311150"/>
                <a:gd name="connsiteX5" fmla="*/ 2540 w 2517775"/>
                <a:gd name="connsiteY5" fmla="*/ 119221 h 31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7775" h="311150">
                  <a:moveTo>
                    <a:pt x="0" y="114300"/>
                  </a:moveTo>
                  <a:lnTo>
                    <a:pt x="1482725" y="6350"/>
                  </a:lnTo>
                  <a:lnTo>
                    <a:pt x="1470025" y="0"/>
                  </a:lnTo>
                  <a:lnTo>
                    <a:pt x="2517775" y="311150"/>
                  </a:lnTo>
                  <a:lnTo>
                    <a:pt x="587375" y="298450"/>
                  </a:lnTo>
                  <a:lnTo>
                    <a:pt x="2540" y="119221"/>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淘宝网chenying0907出品 14"/>
            <p:cNvSpPr/>
            <p:nvPr/>
          </p:nvSpPr>
          <p:spPr>
            <a:xfrm>
              <a:off x="1504301" y="1388376"/>
              <a:ext cx="2868254" cy="55051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单机添加文本标题</a:t>
              </a:r>
            </a:p>
          </p:txBody>
        </p:sp>
        <p:sp>
          <p:nvSpPr>
            <p:cNvPr id="16" name="淘宝网chenying0907出品 15"/>
            <p:cNvSpPr/>
            <p:nvPr/>
          </p:nvSpPr>
          <p:spPr>
            <a:xfrm>
              <a:off x="1504301" y="3891942"/>
              <a:ext cx="2868254" cy="55201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dirty="0">
                  <a:latin typeface="微软雅黑" panose="020B0503020204020204" pitchFamily="34" charset="-122"/>
                  <a:ea typeface="微软雅黑" panose="020B0503020204020204" pitchFamily="34" charset="-122"/>
                  <a:sym typeface="微软雅黑" panose="020B0503020204020204" pitchFamily="34" charset="-122"/>
                </a:rPr>
                <a:t>单机添加文本标题</a:t>
              </a:r>
            </a:p>
          </p:txBody>
        </p:sp>
        <p:sp>
          <p:nvSpPr>
            <p:cNvPr id="17" name="淘宝网chenying0907出品 16"/>
            <p:cNvSpPr/>
            <p:nvPr/>
          </p:nvSpPr>
          <p:spPr>
            <a:xfrm>
              <a:off x="1022759" y="3056421"/>
              <a:ext cx="481542" cy="55051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2600" dirty="0">
                  <a:latin typeface="微软雅黑" panose="020B0503020204020204" pitchFamily="34" charset="-122"/>
                  <a:ea typeface="微软雅黑" panose="020B0503020204020204" pitchFamily="34" charset="-122"/>
                  <a:cs typeface="Verdana" panose="020B0604030504040204" pitchFamily="34" charset="0"/>
                  <a:sym typeface="微软雅黑" panose="020B0503020204020204" pitchFamily="34" charset="-122"/>
                </a:rPr>
                <a:t>C</a:t>
              </a:r>
              <a:endParaRPr lang="zh-CN" altLang="en-US" sz="2600" dirty="0">
                <a:latin typeface="微软雅黑" panose="020B0503020204020204" pitchFamily="34" charset="-122"/>
                <a:ea typeface="微软雅黑" panose="020B0503020204020204" pitchFamily="34" charset="-122"/>
                <a:cs typeface="Verdana" panose="020B0604030504040204" pitchFamily="34" charset="0"/>
                <a:sym typeface="微软雅黑" panose="020B0503020204020204" pitchFamily="34" charset="-122"/>
              </a:endParaRPr>
            </a:p>
          </p:txBody>
        </p:sp>
        <p:sp>
          <p:nvSpPr>
            <p:cNvPr id="18" name="淘宝网chenying0907出品 17"/>
            <p:cNvSpPr/>
            <p:nvPr/>
          </p:nvSpPr>
          <p:spPr>
            <a:xfrm>
              <a:off x="1022759" y="2219397"/>
              <a:ext cx="481542" cy="5520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2600" dirty="0">
                  <a:latin typeface="微软雅黑" panose="020B0503020204020204" pitchFamily="34" charset="-122"/>
                  <a:ea typeface="微软雅黑" panose="020B0503020204020204" pitchFamily="34" charset="-122"/>
                  <a:cs typeface="Verdana" panose="020B0604030504040204" pitchFamily="34" charset="0"/>
                  <a:sym typeface="微软雅黑" panose="020B0503020204020204" pitchFamily="34" charset="-122"/>
                </a:rPr>
                <a:t>B</a:t>
              </a:r>
              <a:endParaRPr lang="zh-CN" altLang="en-US" sz="2600" dirty="0">
                <a:latin typeface="微软雅黑" panose="020B0503020204020204" pitchFamily="34" charset="-122"/>
                <a:ea typeface="微软雅黑" panose="020B0503020204020204" pitchFamily="34" charset="-122"/>
                <a:cs typeface="Verdana" panose="020B0604030504040204" pitchFamily="34" charset="0"/>
                <a:sym typeface="微软雅黑" panose="020B0503020204020204" pitchFamily="34" charset="-122"/>
              </a:endParaRPr>
            </a:p>
          </p:txBody>
        </p:sp>
        <p:sp>
          <p:nvSpPr>
            <p:cNvPr id="19" name="淘宝网chenying0907出品 18"/>
            <p:cNvSpPr/>
            <p:nvPr/>
          </p:nvSpPr>
          <p:spPr>
            <a:xfrm>
              <a:off x="1022759" y="1388376"/>
              <a:ext cx="481542" cy="55051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2600" dirty="0">
                  <a:latin typeface="微软雅黑" panose="020B0503020204020204" pitchFamily="34" charset="-122"/>
                  <a:ea typeface="微软雅黑" panose="020B0503020204020204" pitchFamily="34" charset="-122"/>
                  <a:cs typeface="Verdana" panose="020B0604030504040204" pitchFamily="34" charset="0"/>
                  <a:sym typeface="微软雅黑" panose="020B0503020204020204" pitchFamily="34" charset="-122"/>
                </a:rPr>
                <a:t>A</a:t>
              </a:r>
              <a:endParaRPr lang="zh-CN" altLang="en-US" sz="2600" dirty="0">
                <a:latin typeface="微软雅黑" panose="020B0503020204020204" pitchFamily="34" charset="-122"/>
                <a:ea typeface="微软雅黑" panose="020B0503020204020204" pitchFamily="34" charset="-122"/>
                <a:cs typeface="Verdana" panose="020B0604030504040204" pitchFamily="34" charset="0"/>
                <a:sym typeface="微软雅黑" panose="020B0503020204020204" pitchFamily="34" charset="-122"/>
              </a:endParaRPr>
            </a:p>
          </p:txBody>
        </p:sp>
        <p:sp>
          <p:nvSpPr>
            <p:cNvPr id="20" name="淘宝网chenying0907出品 19"/>
            <p:cNvSpPr/>
            <p:nvPr/>
          </p:nvSpPr>
          <p:spPr>
            <a:xfrm>
              <a:off x="1022759" y="3891942"/>
              <a:ext cx="481542" cy="55201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en-US" altLang="zh-CN" sz="2600" dirty="0">
                  <a:latin typeface="微软雅黑" panose="020B0503020204020204" pitchFamily="34" charset="-122"/>
                  <a:ea typeface="微软雅黑" panose="020B0503020204020204" pitchFamily="34" charset="-122"/>
                  <a:cs typeface="Verdana" panose="020B0604030504040204" pitchFamily="34" charset="0"/>
                  <a:sym typeface="微软雅黑" panose="020B0503020204020204" pitchFamily="34" charset="-122"/>
                </a:rPr>
                <a:t>D</a:t>
              </a:r>
              <a:endParaRPr lang="zh-CN" altLang="en-US" sz="2600" dirty="0">
                <a:latin typeface="微软雅黑" panose="020B0503020204020204" pitchFamily="34" charset="-122"/>
                <a:ea typeface="微软雅黑" panose="020B0503020204020204" pitchFamily="34" charset="-122"/>
                <a:cs typeface="Verdana" panose="020B0604030504040204" pitchFamily="34" charset="0"/>
                <a:sym typeface="微软雅黑" panose="020B0503020204020204" pitchFamily="34" charset="-122"/>
              </a:endParaRPr>
            </a:p>
          </p:txBody>
        </p:sp>
      </p:grpSp>
      <p:sp>
        <p:nvSpPr>
          <p:cNvPr id="21" name="淘宝网chenying0907出品 3"/>
          <p:cNvSpPr txBox="1"/>
          <p:nvPr/>
        </p:nvSpPr>
        <p:spPr>
          <a:xfrm>
            <a:off x="4389057" y="1460384"/>
            <a:ext cx="3783343" cy="550514"/>
          </a:xfrm>
          <a:prstGeom prst="rect">
            <a:avLst/>
          </a:prstGeom>
          <a:noFill/>
        </p:spPr>
        <p:txBody>
          <a:bodyPr lIns="86404" tIns="0" rIns="86404" bIns="0" anchor="ctr"/>
          <a:lstStyle/>
          <a:p>
            <a:pPr lvl="0">
              <a:lnSpc>
                <a:spcPct val="150000"/>
              </a:lnSpc>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a:t>
            </a:r>
          </a:p>
        </p:txBody>
      </p:sp>
      <p:sp>
        <p:nvSpPr>
          <p:cNvPr id="22" name="淘宝网chenying0907出品 22"/>
          <p:cNvSpPr txBox="1"/>
          <p:nvPr/>
        </p:nvSpPr>
        <p:spPr>
          <a:xfrm>
            <a:off x="4389057" y="2285406"/>
            <a:ext cx="3783343" cy="550514"/>
          </a:xfrm>
          <a:prstGeom prst="rect">
            <a:avLst/>
          </a:prstGeom>
          <a:noFill/>
        </p:spPr>
        <p:txBody>
          <a:bodyPr lIns="86404" tIns="0" rIns="86404" bIns="0" anchor="ctr"/>
          <a:lstStyle/>
          <a:p>
            <a:pPr lvl="0">
              <a:lnSpc>
                <a:spcPct val="150000"/>
              </a:lnSpc>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a:t>
            </a:r>
          </a:p>
        </p:txBody>
      </p:sp>
      <p:sp>
        <p:nvSpPr>
          <p:cNvPr id="23" name="淘宝网chenying0907出品 23"/>
          <p:cNvSpPr txBox="1"/>
          <p:nvPr/>
        </p:nvSpPr>
        <p:spPr>
          <a:xfrm>
            <a:off x="4389057" y="3111927"/>
            <a:ext cx="3783343" cy="550516"/>
          </a:xfrm>
          <a:prstGeom prst="rect">
            <a:avLst/>
          </a:prstGeom>
          <a:noFill/>
        </p:spPr>
        <p:txBody>
          <a:bodyPr lIns="86404" tIns="0" rIns="86404" bIns="0" anchor="ctr"/>
          <a:lstStyle/>
          <a:p>
            <a:pPr lvl="0">
              <a:lnSpc>
                <a:spcPct val="150000"/>
              </a:lnSpc>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a:t>
            </a:r>
          </a:p>
        </p:txBody>
      </p:sp>
      <p:sp>
        <p:nvSpPr>
          <p:cNvPr id="24" name="淘宝网chenying0907出品 24"/>
          <p:cNvSpPr txBox="1"/>
          <p:nvPr/>
        </p:nvSpPr>
        <p:spPr>
          <a:xfrm>
            <a:off x="4389057" y="3951950"/>
            <a:ext cx="3783343" cy="550516"/>
          </a:xfrm>
          <a:prstGeom prst="rect">
            <a:avLst/>
          </a:prstGeom>
          <a:noFill/>
        </p:spPr>
        <p:txBody>
          <a:bodyPr lIns="86404" tIns="0" rIns="86404" bIns="0" anchor="ctr"/>
          <a:lstStyle/>
          <a:p>
            <a:pPr lvl="0">
              <a:lnSpc>
                <a:spcPct val="150000"/>
              </a:lnSpc>
              <a:defRPr/>
            </a:pP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根据需要添加适当的文字，一页的文字最好不要超过</a:t>
            </a:r>
            <a:r>
              <a:rPr lang="en-US" altLang="zh-CN"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200</a:t>
            </a:r>
            <a:r>
              <a:rPr lang="zh-CN" altLang="en-US" sz="1400" dirty="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，根据需要添加适当的文字</a:t>
            </a:r>
          </a:p>
        </p:txBody>
      </p:sp>
    </p:spTree>
    <p:extLst>
      <p:ext uri="{BB962C8B-B14F-4D97-AF65-F5344CB8AC3E}">
        <p14:creationId xmlns:p14="http://schemas.microsoft.com/office/powerpoint/2010/main" val="1906993938"/>
      </p:ext>
    </p:extLst>
  </p:cSld>
  <p:clrMapOvr>
    <a:masterClrMapping/>
  </p:clrMapOvr>
  <mc:AlternateContent xmlns:mc="http://schemas.openxmlformats.org/markup-compatibility/2006" xmlns:p14="http://schemas.microsoft.com/office/powerpoint/2010/main">
    <mc:Choice Requires="p14">
      <p:transition spd="slow" p14:dur="1100"/>
    </mc:Choice>
    <mc:Fallback xmlns="">
      <p:transition spd="slow"/>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1121192453"/>
  <p:tag name="MH_LIBRARY" val="GRAPHIC"/>
  <p:tag name="MH_TYPE" val="SubTitle"/>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1121192732"/>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1121192732"/>
  <p:tag name="MH_LIBRARY" val="GRAPHIC"/>
  <p:tag name="MH_TYPE" val="SubTitle"/>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51121192732"/>
  <p:tag name="MH_LIBRARY" val="GRAPHIC"/>
  <p:tag name="MH_TYPE" val="SubTitle"/>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51121192732"/>
  <p:tag name="MH_LIBRARY" val="GRAPHIC"/>
  <p:tag name="MH_TYPE" val="SubTitle"/>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51121192732"/>
  <p:tag name="MH_LIBRARY" val="GRAPHIC"/>
  <p:tag name="MH_TYPE" val="SubTitle"/>
  <p:tag name="MH_ORDER" val="5"/>
</p:tagLst>
</file>

<file path=ppt/tags/tag15.xml><?xml version="1.0" encoding="utf-8"?>
<p:tagLst xmlns:a="http://schemas.openxmlformats.org/drawingml/2006/main" xmlns:r="http://schemas.openxmlformats.org/officeDocument/2006/relationships" xmlns:p="http://schemas.openxmlformats.org/presentationml/2006/main">
  <p:tag name="MH" val="20151121192732"/>
  <p:tag name="MH_LIBRARY" val="GRAPHIC"/>
  <p:tag name="MH_TYPE" val="SubTitle"/>
  <p:tag name="MH_ORDER" val="6"/>
</p:tagLst>
</file>

<file path=ppt/tags/tag16.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5"/>
</p:tagLst>
</file>

<file path=ppt/tags/tag2.xml><?xml version="1.0" encoding="utf-8"?>
<p:tagLst xmlns:a="http://schemas.openxmlformats.org/drawingml/2006/main" xmlns:r="http://schemas.openxmlformats.org/officeDocument/2006/relationships" xmlns:p="http://schemas.openxmlformats.org/presentationml/2006/main">
  <p:tag name="MH" val="20151121192453"/>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7"/>
</p:tagLst>
</file>

<file path=ppt/tags/tag21.xml><?xml version="1.0" encoding="utf-8"?>
<p:tagLst xmlns:a="http://schemas.openxmlformats.org/drawingml/2006/main" xmlns:r="http://schemas.openxmlformats.org/officeDocument/2006/relationships" xmlns:p="http://schemas.openxmlformats.org/presentationml/2006/main">
  <p:tag name="MH" val="20151121192522"/>
  <p:tag name="MH_LIBRARY" val="GRAPHIC"/>
  <p:tag name="MH_TYPE" val="Other"/>
  <p:tag name="MH_ORDER" val="8"/>
</p:tagLst>
</file>

<file path=ppt/tags/tag22.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3.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4.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5.xml><?xml version="1.0" encoding="utf-8"?>
<p:tagLst xmlns:a="http://schemas.openxmlformats.org/drawingml/2006/main" xmlns:r="http://schemas.openxmlformats.org/officeDocument/2006/relationships" xmlns:p="http://schemas.openxmlformats.org/presentationml/2006/main">
  <p:tag name="MH" val="20151121192320"/>
  <p:tag name="MH_LIBRARY" val="GRAPHIC"/>
  <p:tag name="MH_TYPE" val="Other"/>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51121192320"/>
  <p:tag name="MH_LIBRARY" val="GRAPHIC"/>
  <p:tag name="MH_TYPE" val="Other"/>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 val="20151121192320"/>
  <p:tag name="MH_LIBRARY" val="GRAPHIC"/>
  <p:tag name="MH_TYPE" val="Other"/>
  <p:tag name="MH_ORDER" val="3"/>
</p:tagLst>
</file>

<file path=ppt/tags/tag28.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2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51121192453"/>
  <p:tag name="MH_LIBRARY" val="GRAPHIC"/>
  <p:tag name="MH_TYPE" val="SubTitle"/>
  <p:tag name="MH_ORDER" val="2"/>
</p:tagLst>
</file>

<file path=ppt/tags/tag30.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31.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32.xml><?xml version="1.0" encoding="utf-8"?>
<p:tagLst xmlns:a="http://schemas.openxmlformats.org/drawingml/2006/main" xmlns:r="http://schemas.openxmlformats.org/officeDocument/2006/relationships" xmlns:p="http://schemas.openxmlformats.org/presentationml/2006/main">
  <p:tag name="MH" val="20151121192320"/>
  <p:tag name="MH_LIBRARY" val="GRAPHIC"/>
  <p:tag name="MH_TYPE" val="Other"/>
  <p:tag name="MH_ORDER" val="10"/>
</p:tagLst>
</file>

<file path=ppt/tags/tag33.xml><?xml version="1.0" encoding="utf-8"?>
<p:tagLst xmlns:a="http://schemas.openxmlformats.org/drawingml/2006/main" xmlns:r="http://schemas.openxmlformats.org/officeDocument/2006/relationships" xmlns:p="http://schemas.openxmlformats.org/presentationml/2006/main">
  <p:tag name="MH" val="20151121192320"/>
  <p:tag name="MH_LIBRARY" val="GRAPHIC"/>
  <p:tag name="MH_TYPE" val="Other"/>
  <p:tag name="MH_ORDER" val="11"/>
</p:tagLst>
</file>

<file path=ppt/tags/tag34.xml><?xml version="1.0" encoding="utf-8"?>
<p:tagLst xmlns:a="http://schemas.openxmlformats.org/drawingml/2006/main" xmlns:r="http://schemas.openxmlformats.org/officeDocument/2006/relationships" xmlns:p="http://schemas.openxmlformats.org/presentationml/2006/main">
  <p:tag name="MH" val="20151121192320"/>
  <p:tag name="MH_LIBRARY" val="GRAPHIC"/>
  <p:tag name="MH_TYPE" val="Other"/>
  <p:tag name="MH_ORDER" val="8"/>
</p:tagLst>
</file>

<file path=ppt/tags/tag35.xml><?xml version="1.0" encoding="utf-8"?>
<p:tagLst xmlns:a="http://schemas.openxmlformats.org/drawingml/2006/main" xmlns:r="http://schemas.openxmlformats.org/officeDocument/2006/relationships" xmlns:p="http://schemas.openxmlformats.org/presentationml/2006/main">
  <p:tag name="MH" val="20151121192320"/>
  <p:tag name="MH_LIBRARY" val="GRAPHIC"/>
  <p:tag name="MH_TYPE" val="Other"/>
  <p:tag name="MH_ORDER" val="9"/>
</p:tagLst>
</file>

<file path=ppt/tags/tag36.xml><?xml version="1.0" encoding="utf-8"?>
<p:tagLst xmlns:a="http://schemas.openxmlformats.org/drawingml/2006/main" xmlns:r="http://schemas.openxmlformats.org/officeDocument/2006/relationships" xmlns:p="http://schemas.openxmlformats.org/presentationml/2006/main">
  <p:tag name="MH" val="20151121192320"/>
  <p:tag name="MH_LIBRARY" val="GRAPHIC"/>
  <p:tag name="MH_TYPE" val="Other"/>
  <p:tag name="MH_ORDER" val="6"/>
</p:tagLst>
</file>

<file path=ppt/tags/tag37.xml><?xml version="1.0" encoding="utf-8"?>
<p:tagLst xmlns:a="http://schemas.openxmlformats.org/drawingml/2006/main" xmlns:r="http://schemas.openxmlformats.org/officeDocument/2006/relationships" xmlns:p="http://schemas.openxmlformats.org/presentationml/2006/main">
  <p:tag name="MH" val="20151121192320"/>
  <p:tag name="MH_LIBRARY" val="GRAPHIC"/>
  <p:tag name="MH_TYPE" val="Other"/>
  <p:tag name="MH_ORDER" val="7"/>
</p:tagLst>
</file>

<file path=ppt/tags/tag38.xml><?xml version="1.0" encoding="utf-8"?>
<p:tagLst xmlns:a="http://schemas.openxmlformats.org/drawingml/2006/main" xmlns:r="http://schemas.openxmlformats.org/officeDocument/2006/relationships" xmlns:p="http://schemas.openxmlformats.org/presentationml/2006/main">
  <p:tag name="MH" val="20151121192320"/>
  <p:tag name="MH_LIBRARY" val="GRAPHIC"/>
  <p:tag name="MH_TYPE" val="Other"/>
  <p:tag name="MH_ORDER" val="4"/>
</p:tagLst>
</file>

<file path=ppt/tags/tag39.xml><?xml version="1.0" encoding="utf-8"?>
<p:tagLst xmlns:a="http://schemas.openxmlformats.org/drawingml/2006/main" xmlns:r="http://schemas.openxmlformats.org/officeDocument/2006/relationships" xmlns:p="http://schemas.openxmlformats.org/presentationml/2006/main">
  <p:tag name="MH" val="20151121192320"/>
  <p:tag name="MH_LIBRARY" val="GRAPHIC"/>
  <p:tag name="MH_TYPE" val="Other"/>
  <p:tag name="MH_ORDER" val="5"/>
</p:tagLst>
</file>

<file path=ppt/tags/tag4.xml><?xml version="1.0" encoding="utf-8"?>
<p:tagLst xmlns:a="http://schemas.openxmlformats.org/drawingml/2006/main" xmlns:r="http://schemas.openxmlformats.org/officeDocument/2006/relationships" xmlns:p="http://schemas.openxmlformats.org/presentationml/2006/main">
  <p:tag name="MH" val="20151121192453"/>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51121192453"/>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121192453"/>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51121191650"/>
  <p:tag name="MH_LIBRARY" val="GRAPHIC"/>
  <p:tag name="MH_TYPE" val="SubTitle"/>
  <p:tag name="MH_ORDER" val="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TotalTime>
  <Words>4751</Words>
  <Application>Microsoft Office PowerPoint</Application>
  <PresentationFormat>全屏显示(16:9)</PresentationFormat>
  <Paragraphs>339</Paragraphs>
  <Slides>36</Slides>
  <Notes>36</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36</vt:i4>
      </vt:variant>
    </vt:vector>
  </HeadingPairs>
  <TitlesOfParts>
    <vt:vector size="46" baseType="lpstr">
      <vt:lpstr>Meiryo</vt:lpstr>
      <vt:lpstr>宋体</vt:lpstr>
      <vt:lpstr>微软雅黑</vt:lpstr>
      <vt:lpstr>Arial</vt:lpstr>
      <vt:lpstr>Calibri</vt:lpstr>
      <vt:lpstr>Calibri Light</vt:lpstr>
      <vt:lpstr>Verdana</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63</cp:revision>
  <dcterms:created xsi:type="dcterms:W3CDTF">2015-12-24T15:38:34Z</dcterms:created>
  <dcterms:modified xsi:type="dcterms:W3CDTF">2018-06-21T04:19:55Z</dcterms:modified>
</cp:coreProperties>
</file>