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99" r:id="rId2"/>
  </p:sldMasterIdLst>
  <p:notesMasterIdLst>
    <p:notesMasterId r:id="rId28"/>
  </p:notesMasterIdLst>
  <p:sldIdLst>
    <p:sldId id="322" r:id="rId3"/>
    <p:sldId id="323" r:id="rId4"/>
    <p:sldId id="283" r:id="rId5"/>
    <p:sldId id="535" r:id="rId6"/>
    <p:sldId id="495" r:id="rId7"/>
    <p:sldId id="526" r:id="rId8"/>
    <p:sldId id="523" r:id="rId9"/>
    <p:sldId id="481" r:id="rId10"/>
    <p:sldId id="514" r:id="rId11"/>
    <p:sldId id="524" r:id="rId12"/>
    <p:sldId id="493" r:id="rId13"/>
    <p:sldId id="525" r:id="rId14"/>
    <p:sldId id="482" r:id="rId15"/>
    <p:sldId id="530" r:id="rId16"/>
    <p:sldId id="528" r:id="rId17"/>
    <p:sldId id="532" r:id="rId18"/>
    <p:sldId id="500" r:id="rId19"/>
    <p:sldId id="527" r:id="rId20"/>
    <p:sldId id="483" r:id="rId21"/>
    <p:sldId id="534" r:id="rId22"/>
    <p:sldId id="529" r:id="rId23"/>
    <p:sldId id="531" r:id="rId24"/>
    <p:sldId id="533" r:id="rId25"/>
    <p:sldId id="522" r:id="rId26"/>
    <p:sldId id="536" r:id="rId27"/>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661"/>
    <a:srgbClr val="DA8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37" autoAdjust="0"/>
    <p:restoredTop sz="94660"/>
  </p:normalViewPr>
  <p:slideViewPr>
    <p:cSldViewPr snapToGrid="0">
      <p:cViewPr varScale="1">
        <p:scale>
          <a:sx n="114" d="100"/>
          <a:sy n="114" d="100"/>
        </p:scale>
        <p:origin x="114" y="150"/>
      </p:cViewPr>
      <p:guideLst/>
    </p:cSldViewPr>
  </p:slideViewPr>
  <p:notesTextViewPr>
    <p:cViewPr>
      <p:scale>
        <a:sx n="1" d="1"/>
        <a:sy n="1" d="1"/>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CAB2D6-7D2D-4045-A876-D8AE1F9EACE2}" type="datetimeFigureOut">
              <a:rPr lang="zh-CN" altLang="en-US" smtClean="0"/>
              <a:t>2018/7/3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EB0147-15CD-4249-B4BC-D92A282CE29B}" type="slidenum">
              <a:rPr lang="zh-CN" altLang="en-US" smtClean="0"/>
              <a:t>‹#›</a:t>
            </a:fld>
            <a:endParaRPr lang="zh-CN" altLang="en-US"/>
          </a:p>
        </p:txBody>
      </p:sp>
    </p:spTree>
    <p:extLst>
      <p:ext uri="{BB962C8B-B14F-4D97-AF65-F5344CB8AC3E}">
        <p14:creationId xmlns:p14="http://schemas.microsoft.com/office/powerpoint/2010/main" val="75282469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1</a:t>
            </a:fld>
            <a:endParaRPr lang="zh-CN" altLang="en-US"/>
          </a:p>
        </p:txBody>
      </p:sp>
    </p:spTree>
    <p:extLst>
      <p:ext uri="{BB962C8B-B14F-4D97-AF65-F5344CB8AC3E}">
        <p14:creationId xmlns:p14="http://schemas.microsoft.com/office/powerpoint/2010/main" val="158180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473842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13</a:t>
            </a:fld>
            <a:endParaRPr lang="zh-CN" altLang="en-US"/>
          </a:p>
        </p:txBody>
      </p:sp>
    </p:spTree>
    <p:extLst>
      <p:ext uri="{BB962C8B-B14F-4D97-AF65-F5344CB8AC3E}">
        <p14:creationId xmlns:p14="http://schemas.microsoft.com/office/powerpoint/2010/main" val="1110071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16</a:t>
            </a:fld>
            <a:endParaRPr lang="zh-CN" altLang="en-US"/>
          </a:p>
        </p:txBody>
      </p:sp>
    </p:spTree>
    <p:extLst>
      <p:ext uri="{BB962C8B-B14F-4D97-AF65-F5344CB8AC3E}">
        <p14:creationId xmlns:p14="http://schemas.microsoft.com/office/powerpoint/2010/main" val="8431225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17</a:t>
            </a:fld>
            <a:endParaRPr lang="zh-CN" altLang="en-US"/>
          </a:p>
        </p:txBody>
      </p:sp>
    </p:spTree>
    <p:extLst>
      <p:ext uri="{BB962C8B-B14F-4D97-AF65-F5344CB8AC3E}">
        <p14:creationId xmlns:p14="http://schemas.microsoft.com/office/powerpoint/2010/main" val="2353432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19</a:t>
            </a:fld>
            <a:endParaRPr lang="zh-CN" altLang="en-US"/>
          </a:p>
        </p:txBody>
      </p:sp>
    </p:spTree>
    <p:extLst>
      <p:ext uri="{BB962C8B-B14F-4D97-AF65-F5344CB8AC3E}">
        <p14:creationId xmlns:p14="http://schemas.microsoft.com/office/powerpoint/2010/main" val="897557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839658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21</a:t>
            </a:fld>
            <a:endParaRPr lang="zh-CN" altLang="en-US"/>
          </a:p>
        </p:txBody>
      </p:sp>
    </p:spTree>
    <p:extLst>
      <p:ext uri="{BB962C8B-B14F-4D97-AF65-F5344CB8AC3E}">
        <p14:creationId xmlns:p14="http://schemas.microsoft.com/office/powerpoint/2010/main" val="1097449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22</a:t>
            </a:fld>
            <a:endParaRPr lang="zh-CN" altLang="en-US"/>
          </a:p>
        </p:txBody>
      </p:sp>
    </p:spTree>
    <p:extLst>
      <p:ext uri="{BB962C8B-B14F-4D97-AF65-F5344CB8AC3E}">
        <p14:creationId xmlns:p14="http://schemas.microsoft.com/office/powerpoint/2010/main" val="3508460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24</a:t>
            </a:fld>
            <a:endParaRPr lang="zh-CN" altLang="en-US"/>
          </a:p>
        </p:txBody>
      </p:sp>
    </p:spTree>
    <p:extLst>
      <p:ext uri="{BB962C8B-B14F-4D97-AF65-F5344CB8AC3E}">
        <p14:creationId xmlns:p14="http://schemas.microsoft.com/office/powerpoint/2010/main" val="3601011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25103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a:t>
            </a:fld>
            <a:endParaRPr lang="zh-CN" altLang="en-US"/>
          </a:p>
        </p:txBody>
      </p:sp>
    </p:spTree>
    <p:extLst>
      <p:ext uri="{BB962C8B-B14F-4D97-AF65-F5344CB8AC3E}">
        <p14:creationId xmlns:p14="http://schemas.microsoft.com/office/powerpoint/2010/main" val="1192546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3</a:t>
            </a:fld>
            <a:endParaRPr lang="zh-CN" altLang="en-US"/>
          </a:p>
        </p:txBody>
      </p:sp>
    </p:spTree>
    <p:extLst>
      <p:ext uri="{BB962C8B-B14F-4D97-AF65-F5344CB8AC3E}">
        <p14:creationId xmlns:p14="http://schemas.microsoft.com/office/powerpoint/2010/main" val="716585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1310603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4039973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9F73B8E4-7711-4245-A930-FC36A44B4B6A}" type="slidenum">
              <a:rPr lang="zh-CN" altLang="en-US"/>
              <a:pPr/>
              <a:t>7</a:t>
            </a:fld>
            <a:endParaRPr lang="zh-CN" altLang="en-US"/>
          </a:p>
        </p:txBody>
      </p:sp>
    </p:spTree>
    <p:extLst>
      <p:ext uri="{BB962C8B-B14F-4D97-AF65-F5344CB8AC3E}">
        <p14:creationId xmlns:p14="http://schemas.microsoft.com/office/powerpoint/2010/main" val="3983385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8</a:t>
            </a:fld>
            <a:endParaRPr lang="zh-CN" altLang="en-US"/>
          </a:p>
        </p:txBody>
      </p:sp>
    </p:spTree>
    <p:extLst>
      <p:ext uri="{BB962C8B-B14F-4D97-AF65-F5344CB8AC3E}">
        <p14:creationId xmlns:p14="http://schemas.microsoft.com/office/powerpoint/2010/main" val="3790966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759518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11</a:t>
            </a:fld>
            <a:endParaRPr lang="zh-CN" altLang="en-US"/>
          </a:p>
        </p:txBody>
      </p:sp>
    </p:spTree>
    <p:extLst>
      <p:ext uri="{BB962C8B-B14F-4D97-AF65-F5344CB8AC3E}">
        <p14:creationId xmlns:p14="http://schemas.microsoft.com/office/powerpoint/2010/main" val="3206389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emf"/></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38223219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12627094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15609509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pPr/>
              <a:t>2018/7/3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pPr/>
              <a:t>‹#›</a:t>
            </a:fld>
            <a:endParaRPr lang="zh-CN" altLang="en-US"/>
          </a:p>
        </p:txBody>
      </p:sp>
    </p:spTree>
    <p:extLst>
      <p:ext uri="{BB962C8B-B14F-4D97-AF65-F5344CB8AC3E}">
        <p14:creationId xmlns:p14="http://schemas.microsoft.com/office/powerpoint/2010/main" val="397976228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3313673731"/>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258892401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itchFamily="34" charset="-122"/>
                <a:ea typeface="微软雅黑" pitchFamily="34" charset="-122"/>
              </a:rPr>
              <a:t>成功项目展示</a:t>
            </a:r>
          </a:p>
        </p:txBody>
      </p:sp>
    </p:spTree>
    <p:extLst>
      <p:ext uri="{BB962C8B-B14F-4D97-AF65-F5344CB8AC3E}">
        <p14:creationId xmlns:p14="http://schemas.microsoft.com/office/powerpoint/2010/main" val="16126935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r>
              <a:rPr lang="zh-CN" altLang="zh-CN" sz="1600" b="0" dirty="0">
                <a:solidFill>
                  <a:schemeClr val="accent1"/>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52882003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DE842FA-E14A-4ABE-AEBD-F00CEF8796A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4482" t="24120" r="5908" b="13678"/>
          <a:stretch/>
        </p:blipFill>
        <p:spPr>
          <a:xfrm>
            <a:off x="0" y="0"/>
            <a:ext cx="9143999" cy="5145088"/>
          </a:xfrm>
          <a:prstGeom prst="rect">
            <a:avLst/>
          </a:prstGeom>
        </p:spPr>
      </p:pic>
      <p:sp>
        <p:nvSpPr>
          <p:cNvPr id="3" name="文本框 37"/>
          <p:cNvSpPr txBox="1"/>
          <p:nvPr userDrawn="1"/>
        </p:nvSpPr>
        <p:spPr>
          <a:xfrm>
            <a:off x="816057" y="372947"/>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项目介绍</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18584880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B904C6A9-2A06-4023-8F8A-A8256C3A6D3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4482" t="24120" r="5908" b="13678"/>
          <a:stretch/>
        </p:blipFill>
        <p:spPr>
          <a:xfrm>
            <a:off x="0" y="0"/>
            <a:ext cx="9143999" cy="5145088"/>
          </a:xfrm>
          <a:prstGeom prst="rect">
            <a:avLst/>
          </a:prstGeom>
        </p:spPr>
      </p:pic>
      <p:sp>
        <p:nvSpPr>
          <p:cNvPr id="3" name="文本框 37"/>
          <p:cNvSpPr txBox="1"/>
          <p:nvPr userDrawn="1"/>
        </p:nvSpPr>
        <p:spPr>
          <a:xfrm>
            <a:off x="776868" y="281508"/>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56411187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6529F42A-0D97-4B94-9F67-F5F8A1BF5E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4482" t="24120" r="5908" b="13678"/>
          <a:stretch/>
        </p:blipFill>
        <p:spPr>
          <a:xfrm>
            <a:off x="0" y="0"/>
            <a:ext cx="9143999" cy="5145088"/>
          </a:xfrm>
          <a:prstGeom prst="rect">
            <a:avLst/>
          </a:prstGeom>
        </p:spPr>
      </p:pic>
      <p:sp>
        <p:nvSpPr>
          <p:cNvPr id="3" name="文本框 37"/>
          <p:cNvSpPr txBox="1"/>
          <p:nvPr userDrawn="1"/>
        </p:nvSpPr>
        <p:spPr>
          <a:xfrm>
            <a:off x="763805" y="359884"/>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63680923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413977691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94AFD5F0-E28B-4A92-A7AE-35F8E5C4D4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4482" t="24120" r="5908" b="13678"/>
          <a:stretch/>
        </p:blipFill>
        <p:spPr>
          <a:xfrm>
            <a:off x="0" y="0"/>
            <a:ext cx="9143999" cy="5145088"/>
          </a:xfrm>
          <a:prstGeom prst="rect">
            <a:avLst/>
          </a:prstGeom>
        </p:spPr>
      </p:pic>
      <p:sp>
        <p:nvSpPr>
          <p:cNvPr id="3" name="文本框 37"/>
          <p:cNvSpPr txBox="1"/>
          <p:nvPr userDrawn="1"/>
        </p:nvSpPr>
        <p:spPr>
          <a:xfrm>
            <a:off x="750742" y="372947"/>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7920271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54564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220441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ctr">
              <a:defRPr sz="1000">
                <a:solidFill>
                  <a:srgbClr val="FFFFFF"/>
                </a:solidFill>
                <a:latin typeface="Glegoo"/>
                <a:cs typeface="Glegoo"/>
              </a:defRPr>
            </a:lvl1pPr>
          </a:lstStyle>
          <a:p>
            <a:fld id="{4F30D5C1-D155-2E40-A967-511B3BD0F2AE}" type="slidenum">
              <a:rPr lang="en-US" smtClean="0"/>
              <a:t>‹#›</a:t>
            </a:fld>
            <a:endParaRPr lang="en-US" dirty="0"/>
          </a:p>
        </p:txBody>
      </p:sp>
      <p:sp>
        <p:nvSpPr>
          <p:cNvPr id="10"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1"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extLst>
      <p:ext uri="{BB962C8B-B14F-4D97-AF65-F5344CB8AC3E}">
        <p14:creationId xmlns:p14="http://schemas.microsoft.com/office/powerpoint/2010/main" val="7800817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3244272275"/>
      </p:ext>
    </p:extLst>
  </p:cSld>
  <p:clrMapOvr>
    <a:masterClrMapping/>
  </p:clrMapOvr>
  <p:transition advClick="0" advTm="0">
    <p:blinds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a14:imgEffect>
                      <a14:artisticPastelsSmooth/>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7"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42889" y="184605"/>
            <a:ext cx="1112837" cy="50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5"/>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 y="-61931"/>
            <a:ext cx="1008063" cy="66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011091" y="-19884"/>
            <a:ext cx="2523768" cy="980923"/>
          </a:xfrm>
          <a:prstGeom prst="rect">
            <a:avLst/>
          </a:prstGeom>
        </p:spPr>
      </p:pic>
    </p:spTree>
    <p:extLst>
      <p:ext uri="{BB962C8B-B14F-4D97-AF65-F5344CB8AC3E}">
        <p14:creationId xmlns:p14="http://schemas.microsoft.com/office/powerpoint/2010/main" val="864178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21521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85925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AAED4E0-26D5-45A0-88C8-42D882EC83E6}" type="datetimeFigureOut">
              <a:rPr lang="zh-CN" altLang="en-US" smtClean="0"/>
              <a:t>2018/7/3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353A18-43B1-46E0-BD29-54B47A049AF7}" type="slidenum">
              <a:rPr lang="zh-CN" altLang="en-US" smtClean="0"/>
              <a:t>‹#›</a:t>
            </a:fld>
            <a:endParaRPr lang="zh-CN" altLang="en-US"/>
          </a:p>
        </p:txBody>
      </p:sp>
      <p:sp>
        <p:nvSpPr>
          <p:cNvPr id="8" name="图片占位符 10"/>
          <p:cNvSpPr>
            <a:spLocks noGrp="1"/>
          </p:cNvSpPr>
          <p:nvPr>
            <p:ph type="pic" sz="quarter" idx="13"/>
          </p:nvPr>
        </p:nvSpPr>
        <p:spPr>
          <a:xfrm>
            <a:off x="1080309" y="1352967"/>
            <a:ext cx="3520266" cy="2716155"/>
          </a:xfrm>
          <a:custGeom>
            <a:avLst/>
            <a:gdLst>
              <a:gd name="connsiteX0" fmla="*/ 1338111 w 8898844"/>
              <a:gd name="connsiteY0" fmla="*/ 0 h 6864021"/>
              <a:gd name="connsiteX1" fmla="*/ 1659844 w 8898844"/>
              <a:gd name="connsiteY1" fmla="*/ 323013 h 6864021"/>
              <a:gd name="connsiteX2" fmla="*/ 1780494 w 8898844"/>
              <a:gd name="connsiteY2" fmla="*/ 282636 h 6864021"/>
              <a:gd name="connsiteX3" fmla="*/ 1941361 w 8898844"/>
              <a:gd name="connsiteY3" fmla="*/ 282636 h 6864021"/>
              <a:gd name="connsiteX4" fmla="*/ 1941361 w 8898844"/>
              <a:gd name="connsiteY4" fmla="*/ 242260 h 6864021"/>
              <a:gd name="connsiteX5" fmla="*/ 2182661 w 8898844"/>
              <a:gd name="connsiteY5" fmla="*/ 565272 h 6864021"/>
              <a:gd name="connsiteX6" fmla="*/ 2464178 w 8898844"/>
              <a:gd name="connsiteY6" fmla="*/ 686402 h 6864021"/>
              <a:gd name="connsiteX7" fmla="*/ 2423961 w 8898844"/>
              <a:gd name="connsiteY7" fmla="*/ 484519 h 6864021"/>
              <a:gd name="connsiteX8" fmla="*/ 2665261 w 8898844"/>
              <a:gd name="connsiteY8" fmla="*/ 686402 h 6864021"/>
              <a:gd name="connsiteX9" fmla="*/ 2986995 w 8898844"/>
              <a:gd name="connsiteY9" fmla="*/ 767155 h 6864021"/>
              <a:gd name="connsiteX10" fmla="*/ 3107644 w 8898844"/>
              <a:gd name="connsiteY10" fmla="*/ 969038 h 6864021"/>
              <a:gd name="connsiteX11" fmla="*/ 3268512 w 8898844"/>
              <a:gd name="connsiteY11" fmla="*/ 847909 h 6864021"/>
              <a:gd name="connsiteX12" fmla="*/ 3308727 w 8898844"/>
              <a:gd name="connsiteY12" fmla="*/ 888285 h 6864021"/>
              <a:gd name="connsiteX13" fmla="*/ 3147861 w 8898844"/>
              <a:gd name="connsiteY13" fmla="*/ 1009415 h 6864021"/>
              <a:gd name="connsiteX14" fmla="*/ 3550027 w 8898844"/>
              <a:gd name="connsiteY14" fmla="*/ 1170921 h 6864021"/>
              <a:gd name="connsiteX15" fmla="*/ 3630461 w 8898844"/>
              <a:gd name="connsiteY15" fmla="*/ 969038 h 6864021"/>
              <a:gd name="connsiteX16" fmla="*/ 3831544 w 8898844"/>
              <a:gd name="connsiteY16" fmla="*/ 1009415 h 6864021"/>
              <a:gd name="connsiteX17" fmla="*/ 3992411 w 8898844"/>
              <a:gd name="connsiteY17" fmla="*/ 1090168 h 6864021"/>
              <a:gd name="connsiteX18" fmla="*/ 4635878 w 8898844"/>
              <a:gd name="connsiteY18" fmla="*/ 1372804 h 6864021"/>
              <a:gd name="connsiteX19" fmla="*/ 4796744 w 8898844"/>
              <a:gd name="connsiteY19" fmla="*/ 1413181 h 6864021"/>
              <a:gd name="connsiteX20" fmla="*/ 4957610 w 8898844"/>
              <a:gd name="connsiteY20" fmla="*/ 1493934 h 6864021"/>
              <a:gd name="connsiteX21" fmla="*/ 5239128 w 8898844"/>
              <a:gd name="connsiteY21" fmla="*/ 1413181 h 6864021"/>
              <a:gd name="connsiteX22" fmla="*/ 5399994 w 8898844"/>
              <a:gd name="connsiteY22" fmla="*/ 1493934 h 6864021"/>
              <a:gd name="connsiteX23" fmla="*/ 5399994 w 8898844"/>
              <a:gd name="connsiteY23" fmla="*/ 1332428 h 6864021"/>
              <a:gd name="connsiteX24" fmla="*/ 6123894 w 8898844"/>
              <a:gd name="connsiteY24" fmla="*/ 1413181 h 6864021"/>
              <a:gd name="connsiteX25" fmla="*/ 6204328 w 8898844"/>
              <a:gd name="connsiteY25" fmla="*/ 1574687 h 6864021"/>
              <a:gd name="connsiteX26" fmla="*/ 6324978 w 8898844"/>
              <a:gd name="connsiteY26" fmla="*/ 1574687 h 6864021"/>
              <a:gd name="connsiteX27" fmla="*/ 6485844 w 8898844"/>
              <a:gd name="connsiteY27" fmla="*/ 1453558 h 6864021"/>
              <a:gd name="connsiteX28" fmla="*/ 6928228 w 8898844"/>
              <a:gd name="connsiteY28" fmla="*/ 1170921 h 6864021"/>
              <a:gd name="connsiteX29" fmla="*/ 6968444 w 8898844"/>
              <a:gd name="connsiteY29" fmla="*/ 1130545 h 6864021"/>
              <a:gd name="connsiteX30" fmla="*/ 7008660 w 8898844"/>
              <a:gd name="connsiteY30" fmla="*/ 1211298 h 6864021"/>
              <a:gd name="connsiteX31" fmla="*/ 7209744 w 8898844"/>
              <a:gd name="connsiteY31" fmla="*/ 969038 h 6864021"/>
              <a:gd name="connsiteX32" fmla="*/ 7290178 w 8898844"/>
              <a:gd name="connsiteY32" fmla="*/ 1049792 h 6864021"/>
              <a:gd name="connsiteX33" fmla="*/ 7611910 w 8898844"/>
              <a:gd name="connsiteY33" fmla="*/ 565272 h 6864021"/>
              <a:gd name="connsiteX34" fmla="*/ 7571694 w 8898844"/>
              <a:gd name="connsiteY34" fmla="*/ 524896 h 6864021"/>
              <a:gd name="connsiteX35" fmla="*/ 7491260 w 8898844"/>
              <a:gd name="connsiteY35" fmla="*/ 686402 h 6864021"/>
              <a:gd name="connsiteX36" fmla="*/ 7451044 w 8898844"/>
              <a:gd name="connsiteY36" fmla="*/ 646026 h 6864021"/>
              <a:gd name="connsiteX37" fmla="*/ 7491260 w 8898844"/>
              <a:gd name="connsiteY37" fmla="*/ 403766 h 6864021"/>
              <a:gd name="connsiteX38" fmla="*/ 7611910 w 8898844"/>
              <a:gd name="connsiteY38" fmla="*/ 323013 h 6864021"/>
              <a:gd name="connsiteX39" fmla="*/ 7692344 w 8898844"/>
              <a:gd name="connsiteY39" fmla="*/ 524896 h 6864021"/>
              <a:gd name="connsiteX40" fmla="*/ 7812994 w 8898844"/>
              <a:gd name="connsiteY40" fmla="*/ 282636 h 6864021"/>
              <a:gd name="connsiteX41" fmla="*/ 7853210 w 8898844"/>
              <a:gd name="connsiteY41" fmla="*/ 605649 h 6864021"/>
              <a:gd name="connsiteX42" fmla="*/ 8054294 w 8898844"/>
              <a:gd name="connsiteY42" fmla="*/ 444143 h 6864021"/>
              <a:gd name="connsiteX43" fmla="*/ 8295594 w 8898844"/>
              <a:gd name="connsiteY43" fmla="*/ 888285 h 6864021"/>
              <a:gd name="connsiteX44" fmla="*/ 8577111 w 8898844"/>
              <a:gd name="connsiteY44" fmla="*/ 767155 h 6864021"/>
              <a:gd name="connsiteX45" fmla="*/ 8577111 w 8898844"/>
              <a:gd name="connsiteY45" fmla="*/ 888285 h 6864021"/>
              <a:gd name="connsiteX46" fmla="*/ 8858627 w 8898844"/>
              <a:gd name="connsiteY46" fmla="*/ 1009415 h 6864021"/>
              <a:gd name="connsiteX47" fmla="*/ 8898844 w 8898844"/>
              <a:gd name="connsiteY47" fmla="*/ 1170921 h 6864021"/>
              <a:gd name="connsiteX48" fmla="*/ 8898844 w 8898844"/>
              <a:gd name="connsiteY48" fmla="*/ 1211298 h 6864021"/>
              <a:gd name="connsiteX49" fmla="*/ 8737977 w 8898844"/>
              <a:gd name="connsiteY49" fmla="*/ 1655441 h 6864021"/>
              <a:gd name="connsiteX50" fmla="*/ 8536894 w 8898844"/>
              <a:gd name="connsiteY50" fmla="*/ 1816947 h 6864021"/>
              <a:gd name="connsiteX51" fmla="*/ 8335810 w 8898844"/>
              <a:gd name="connsiteY51" fmla="*/ 2059207 h 6864021"/>
              <a:gd name="connsiteX52" fmla="*/ 8255378 w 8898844"/>
              <a:gd name="connsiteY52" fmla="*/ 2139960 h 6864021"/>
              <a:gd name="connsiteX53" fmla="*/ 8456461 w 8898844"/>
              <a:gd name="connsiteY53" fmla="*/ 2664855 h 6864021"/>
              <a:gd name="connsiteX54" fmla="*/ 8456461 w 8898844"/>
              <a:gd name="connsiteY54" fmla="*/ 2907115 h 6864021"/>
              <a:gd name="connsiteX55" fmla="*/ 8054294 w 8898844"/>
              <a:gd name="connsiteY55" fmla="*/ 3512764 h 6864021"/>
              <a:gd name="connsiteX56" fmla="*/ 8134728 w 8898844"/>
              <a:gd name="connsiteY56" fmla="*/ 3512764 h 6864021"/>
              <a:gd name="connsiteX57" fmla="*/ 8416244 w 8898844"/>
              <a:gd name="connsiteY57" fmla="*/ 3189751 h 6864021"/>
              <a:gd name="connsiteX58" fmla="*/ 8416244 w 8898844"/>
              <a:gd name="connsiteY58" fmla="*/ 3391634 h 6864021"/>
              <a:gd name="connsiteX59" fmla="*/ 8496677 w 8898844"/>
              <a:gd name="connsiteY59" fmla="*/ 3674270 h 6864021"/>
              <a:gd name="connsiteX60" fmla="*/ 8215160 w 8898844"/>
              <a:gd name="connsiteY60" fmla="*/ 4360673 h 6864021"/>
              <a:gd name="connsiteX61" fmla="*/ 7933644 w 8898844"/>
              <a:gd name="connsiteY61" fmla="*/ 4845192 h 6864021"/>
              <a:gd name="connsiteX62" fmla="*/ 7812994 w 8898844"/>
              <a:gd name="connsiteY62" fmla="*/ 4925945 h 6864021"/>
              <a:gd name="connsiteX63" fmla="*/ 7692344 w 8898844"/>
              <a:gd name="connsiteY63" fmla="*/ 5127828 h 6864021"/>
              <a:gd name="connsiteX64" fmla="*/ 7491260 w 8898844"/>
              <a:gd name="connsiteY64" fmla="*/ 5329711 h 6864021"/>
              <a:gd name="connsiteX65" fmla="*/ 7491260 w 8898844"/>
              <a:gd name="connsiteY65" fmla="*/ 5450841 h 6864021"/>
              <a:gd name="connsiteX66" fmla="*/ 6968444 w 8898844"/>
              <a:gd name="connsiteY66" fmla="*/ 6096866 h 6864021"/>
              <a:gd name="connsiteX67" fmla="*/ 6767360 w 8898844"/>
              <a:gd name="connsiteY67" fmla="*/ 6258373 h 6864021"/>
              <a:gd name="connsiteX68" fmla="*/ 6767360 w 8898844"/>
              <a:gd name="connsiteY68" fmla="*/ 6217996 h 6864021"/>
              <a:gd name="connsiteX69" fmla="*/ 6888010 w 8898844"/>
              <a:gd name="connsiteY69" fmla="*/ 6016113 h 6864021"/>
              <a:gd name="connsiteX70" fmla="*/ 6284760 w 8898844"/>
              <a:gd name="connsiteY70" fmla="*/ 6339126 h 6864021"/>
              <a:gd name="connsiteX71" fmla="*/ 6003244 w 8898844"/>
              <a:gd name="connsiteY71" fmla="*/ 6379502 h 6864021"/>
              <a:gd name="connsiteX72" fmla="*/ 4836960 w 8898844"/>
              <a:gd name="connsiteY72" fmla="*/ 6702515 h 6864021"/>
              <a:gd name="connsiteX73" fmla="*/ 2986995 w 8898844"/>
              <a:gd name="connsiteY73" fmla="*/ 6823645 h 6864021"/>
              <a:gd name="connsiteX74" fmla="*/ 1338111 w 8898844"/>
              <a:gd name="connsiteY74" fmla="*/ 6217996 h 6864021"/>
              <a:gd name="connsiteX75" fmla="*/ 815294 w 8898844"/>
              <a:gd name="connsiteY75" fmla="*/ 5773854 h 6864021"/>
              <a:gd name="connsiteX76" fmla="*/ 654428 w 8898844"/>
              <a:gd name="connsiteY76" fmla="*/ 5693100 h 6864021"/>
              <a:gd name="connsiteX77" fmla="*/ 372911 w 8898844"/>
              <a:gd name="connsiteY77" fmla="*/ 5491217 h 6864021"/>
              <a:gd name="connsiteX78" fmla="*/ 372911 w 8898844"/>
              <a:gd name="connsiteY78" fmla="*/ 5450841 h 6864021"/>
              <a:gd name="connsiteX79" fmla="*/ 51178 w 8898844"/>
              <a:gd name="connsiteY79" fmla="*/ 4966322 h 6864021"/>
              <a:gd name="connsiteX80" fmla="*/ 91394 w 8898844"/>
              <a:gd name="connsiteY80" fmla="*/ 4925945 h 6864021"/>
              <a:gd name="connsiteX81" fmla="*/ 493561 w 8898844"/>
              <a:gd name="connsiteY81" fmla="*/ 5208581 h 6864021"/>
              <a:gd name="connsiteX82" fmla="*/ 1016378 w 8898844"/>
              <a:gd name="connsiteY82" fmla="*/ 5450841 h 6864021"/>
              <a:gd name="connsiteX83" fmla="*/ 1257678 w 8898844"/>
              <a:gd name="connsiteY83" fmla="*/ 5410464 h 6864021"/>
              <a:gd name="connsiteX84" fmla="*/ 4394578 w 8898844"/>
              <a:gd name="connsiteY84" fmla="*/ 6016113 h 6864021"/>
              <a:gd name="connsiteX85" fmla="*/ 4113061 w 8898844"/>
              <a:gd name="connsiteY85" fmla="*/ 6016113 h 6864021"/>
              <a:gd name="connsiteX86" fmla="*/ 1458761 w 8898844"/>
              <a:gd name="connsiteY86" fmla="*/ 5329711 h 6864021"/>
              <a:gd name="connsiteX87" fmla="*/ 1137028 w 8898844"/>
              <a:gd name="connsiteY87" fmla="*/ 5127828 h 6864021"/>
              <a:gd name="connsiteX88" fmla="*/ 533778 w 8898844"/>
              <a:gd name="connsiteY88" fmla="*/ 4643309 h 6864021"/>
              <a:gd name="connsiteX89" fmla="*/ 453344 w 8898844"/>
              <a:gd name="connsiteY89" fmla="*/ 4481802 h 6864021"/>
              <a:gd name="connsiteX90" fmla="*/ 252261 w 8898844"/>
              <a:gd name="connsiteY90" fmla="*/ 4118413 h 6864021"/>
              <a:gd name="connsiteX91" fmla="*/ 10961 w 8898844"/>
              <a:gd name="connsiteY91" fmla="*/ 3755024 h 6864021"/>
              <a:gd name="connsiteX92" fmla="*/ 91394 w 8898844"/>
              <a:gd name="connsiteY92" fmla="*/ 3512764 h 6864021"/>
              <a:gd name="connsiteX93" fmla="*/ 171828 w 8898844"/>
              <a:gd name="connsiteY93" fmla="*/ 3432011 h 6864021"/>
              <a:gd name="connsiteX94" fmla="*/ 413128 w 8898844"/>
              <a:gd name="connsiteY94" fmla="*/ 3674270 h 6864021"/>
              <a:gd name="connsiteX95" fmla="*/ 453344 w 8898844"/>
              <a:gd name="connsiteY95" fmla="*/ 3472387 h 6864021"/>
              <a:gd name="connsiteX96" fmla="*/ 493561 w 8898844"/>
              <a:gd name="connsiteY96" fmla="*/ 3674270 h 6864021"/>
              <a:gd name="connsiteX97" fmla="*/ 895728 w 8898844"/>
              <a:gd name="connsiteY97" fmla="*/ 3674270 h 6864021"/>
              <a:gd name="connsiteX98" fmla="*/ 533778 w 8898844"/>
              <a:gd name="connsiteY98" fmla="*/ 3028245 h 6864021"/>
              <a:gd name="connsiteX99" fmla="*/ 815294 w 8898844"/>
              <a:gd name="connsiteY99" fmla="*/ 3230128 h 6864021"/>
              <a:gd name="connsiteX100" fmla="*/ 895728 w 8898844"/>
              <a:gd name="connsiteY100" fmla="*/ 3149375 h 6864021"/>
              <a:gd name="connsiteX101" fmla="*/ 453344 w 8898844"/>
              <a:gd name="connsiteY101" fmla="*/ 2705232 h 6864021"/>
              <a:gd name="connsiteX102" fmla="*/ 493561 w 8898844"/>
              <a:gd name="connsiteY102" fmla="*/ 2664855 h 6864021"/>
              <a:gd name="connsiteX103" fmla="*/ 614211 w 8898844"/>
              <a:gd name="connsiteY103" fmla="*/ 2785986 h 6864021"/>
              <a:gd name="connsiteX104" fmla="*/ 815294 w 8898844"/>
              <a:gd name="connsiteY104" fmla="*/ 2866739 h 6864021"/>
              <a:gd name="connsiteX105" fmla="*/ 1177244 w 8898844"/>
              <a:gd name="connsiteY105" fmla="*/ 3028245 h 6864021"/>
              <a:gd name="connsiteX106" fmla="*/ 1619628 w 8898844"/>
              <a:gd name="connsiteY106" fmla="*/ 3108998 h 6864021"/>
              <a:gd name="connsiteX107" fmla="*/ 1659844 w 8898844"/>
              <a:gd name="connsiteY107" fmla="*/ 3028245 h 6864021"/>
              <a:gd name="connsiteX108" fmla="*/ 2062011 w 8898844"/>
              <a:gd name="connsiteY108" fmla="*/ 3149375 h 6864021"/>
              <a:gd name="connsiteX109" fmla="*/ 2464178 w 8898844"/>
              <a:gd name="connsiteY109" fmla="*/ 3310881 h 6864021"/>
              <a:gd name="connsiteX110" fmla="*/ 2062011 w 8898844"/>
              <a:gd name="connsiteY110" fmla="*/ 3149375 h 6864021"/>
              <a:gd name="connsiteX111" fmla="*/ 2062011 w 8898844"/>
              <a:gd name="connsiteY111" fmla="*/ 3028245 h 6864021"/>
              <a:gd name="connsiteX112" fmla="*/ 1820711 w 8898844"/>
              <a:gd name="connsiteY112" fmla="*/ 2745609 h 6864021"/>
              <a:gd name="connsiteX113" fmla="*/ 1740278 w 8898844"/>
              <a:gd name="connsiteY113" fmla="*/ 2907115 h 6864021"/>
              <a:gd name="connsiteX114" fmla="*/ 1619628 w 8898844"/>
              <a:gd name="connsiteY114" fmla="*/ 2705232 h 6864021"/>
              <a:gd name="connsiteX115" fmla="*/ 1137028 w 8898844"/>
              <a:gd name="connsiteY115" fmla="*/ 2301466 h 6864021"/>
              <a:gd name="connsiteX116" fmla="*/ 935944 w 8898844"/>
              <a:gd name="connsiteY116" fmla="*/ 2139960 h 6864021"/>
              <a:gd name="connsiteX117" fmla="*/ 654428 w 8898844"/>
              <a:gd name="connsiteY117" fmla="*/ 1816947 h 6864021"/>
              <a:gd name="connsiteX118" fmla="*/ 533778 w 8898844"/>
              <a:gd name="connsiteY118" fmla="*/ 1372804 h 6864021"/>
              <a:gd name="connsiteX119" fmla="*/ 815294 w 8898844"/>
              <a:gd name="connsiteY119" fmla="*/ 1413181 h 6864021"/>
              <a:gd name="connsiteX120" fmla="*/ 614211 w 8898844"/>
              <a:gd name="connsiteY120" fmla="*/ 524896 h 6864021"/>
              <a:gd name="connsiteX121" fmla="*/ 935944 w 8898844"/>
              <a:gd name="connsiteY121" fmla="*/ 726779 h 6864021"/>
              <a:gd name="connsiteX122" fmla="*/ 1137028 w 8898844"/>
              <a:gd name="connsiteY122" fmla="*/ 646026 h 6864021"/>
              <a:gd name="connsiteX123" fmla="*/ 1177244 w 8898844"/>
              <a:gd name="connsiteY123" fmla="*/ 807532 h 6864021"/>
              <a:gd name="connsiteX124" fmla="*/ 1297894 w 8898844"/>
              <a:gd name="connsiteY124" fmla="*/ 524896 h 6864021"/>
              <a:gd name="connsiteX125" fmla="*/ 1539194 w 8898844"/>
              <a:gd name="connsiteY125" fmla="*/ 969038 h 6864021"/>
              <a:gd name="connsiteX126" fmla="*/ 1775624 w 8898844"/>
              <a:gd name="connsiteY126" fmla="*/ 1113117 h 6864021"/>
              <a:gd name="connsiteX127" fmla="*/ 1808171 w 8898844"/>
              <a:gd name="connsiteY127" fmla="*/ 1096551 h 6864021"/>
              <a:gd name="connsiteX128" fmla="*/ 1820711 w 8898844"/>
              <a:gd name="connsiteY128" fmla="*/ 1130545 h 6864021"/>
              <a:gd name="connsiteX129" fmla="*/ 1821120 w 8898844"/>
              <a:gd name="connsiteY129" fmla="*/ 1129164 h 6864021"/>
              <a:gd name="connsiteX130" fmla="*/ 1821339 w 8898844"/>
              <a:gd name="connsiteY130" fmla="*/ 1150102 h 6864021"/>
              <a:gd name="connsiteX131" fmla="*/ 1860928 w 8898844"/>
              <a:gd name="connsiteY131" fmla="*/ 1292051 h 6864021"/>
              <a:gd name="connsiteX132" fmla="*/ 2182661 w 8898844"/>
              <a:gd name="connsiteY132" fmla="*/ 1655441 h 6864021"/>
              <a:gd name="connsiteX133" fmla="*/ 2383744 w 8898844"/>
              <a:gd name="connsiteY133" fmla="*/ 1615064 h 6864021"/>
              <a:gd name="connsiteX134" fmla="*/ 1981578 w 8898844"/>
              <a:gd name="connsiteY134" fmla="*/ 1049792 h 6864021"/>
              <a:gd name="connsiteX135" fmla="*/ 1860928 w 8898844"/>
              <a:gd name="connsiteY135" fmla="*/ 1292051 h 6864021"/>
              <a:gd name="connsiteX136" fmla="*/ 1901144 w 8898844"/>
              <a:gd name="connsiteY136" fmla="*/ 1090168 h 6864021"/>
              <a:gd name="connsiteX137" fmla="*/ 1827623 w 8898844"/>
              <a:gd name="connsiteY137" fmla="*/ 1107202 h 6864021"/>
              <a:gd name="connsiteX138" fmla="*/ 1821120 w 8898844"/>
              <a:gd name="connsiteY138" fmla="*/ 1129164 h 6864021"/>
              <a:gd name="connsiteX139" fmla="*/ 1820711 w 8898844"/>
              <a:gd name="connsiteY139" fmla="*/ 1090168 h 6864021"/>
              <a:gd name="connsiteX140" fmla="*/ 1808171 w 8898844"/>
              <a:gd name="connsiteY140" fmla="*/ 1096551 h 6864021"/>
              <a:gd name="connsiteX141" fmla="*/ 1797147 w 8898844"/>
              <a:gd name="connsiteY141" fmla="*/ 1066668 h 6864021"/>
              <a:gd name="connsiteX142" fmla="*/ 1579411 w 8898844"/>
              <a:gd name="connsiteY142" fmla="*/ 646026 h 6864021"/>
              <a:gd name="connsiteX143" fmla="*/ 1539194 w 8898844"/>
              <a:gd name="connsiteY143" fmla="*/ 686402 h 6864021"/>
              <a:gd name="connsiteX144" fmla="*/ 1458761 w 8898844"/>
              <a:gd name="connsiteY144" fmla="*/ 444143 h 6864021"/>
              <a:gd name="connsiteX145" fmla="*/ 1297894 w 8898844"/>
              <a:gd name="connsiteY145" fmla="*/ 121130 h 6864021"/>
              <a:gd name="connsiteX146" fmla="*/ 1338111 w 8898844"/>
              <a:gd name="connsiteY146" fmla="*/ 0 h 6864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8898844" h="6864021">
                <a:moveTo>
                  <a:pt x="1338111" y="0"/>
                </a:moveTo>
                <a:cubicBezTo>
                  <a:pt x="1458761" y="121130"/>
                  <a:pt x="1539194" y="242260"/>
                  <a:pt x="1659844" y="323013"/>
                </a:cubicBezTo>
                <a:cubicBezTo>
                  <a:pt x="1700061" y="323013"/>
                  <a:pt x="1740278" y="282636"/>
                  <a:pt x="1780494" y="282636"/>
                </a:cubicBezTo>
                <a:cubicBezTo>
                  <a:pt x="1820711" y="242260"/>
                  <a:pt x="1901144" y="282636"/>
                  <a:pt x="1941361" y="282636"/>
                </a:cubicBezTo>
                <a:cubicBezTo>
                  <a:pt x="1941361" y="282636"/>
                  <a:pt x="1941361" y="242260"/>
                  <a:pt x="1941361" y="242260"/>
                </a:cubicBezTo>
                <a:cubicBezTo>
                  <a:pt x="2021794" y="363390"/>
                  <a:pt x="2102227" y="484519"/>
                  <a:pt x="2182661" y="565272"/>
                </a:cubicBezTo>
                <a:cubicBezTo>
                  <a:pt x="2263094" y="605649"/>
                  <a:pt x="2383744" y="646026"/>
                  <a:pt x="2464178" y="686402"/>
                </a:cubicBezTo>
                <a:cubicBezTo>
                  <a:pt x="2464178" y="646026"/>
                  <a:pt x="2423961" y="605649"/>
                  <a:pt x="2423961" y="484519"/>
                </a:cubicBezTo>
                <a:cubicBezTo>
                  <a:pt x="2504394" y="605649"/>
                  <a:pt x="2584827" y="686402"/>
                  <a:pt x="2665261" y="686402"/>
                </a:cubicBezTo>
                <a:cubicBezTo>
                  <a:pt x="2785911" y="686402"/>
                  <a:pt x="2866344" y="726779"/>
                  <a:pt x="2986995" y="767155"/>
                </a:cubicBezTo>
                <a:cubicBezTo>
                  <a:pt x="3107644" y="807532"/>
                  <a:pt x="3147861" y="807532"/>
                  <a:pt x="3107644" y="969038"/>
                </a:cubicBezTo>
                <a:cubicBezTo>
                  <a:pt x="3188078" y="928662"/>
                  <a:pt x="3228295" y="888285"/>
                  <a:pt x="3268512" y="847909"/>
                </a:cubicBezTo>
                <a:cubicBezTo>
                  <a:pt x="3268512" y="847909"/>
                  <a:pt x="3268512" y="847909"/>
                  <a:pt x="3308727" y="888285"/>
                </a:cubicBezTo>
                <a:cubicBezTo>
                  <a:pt x="3228295" y="928662"/>
                  <a:pt x="3188078" y="969038"/>
                  <a:pt x="3147861" y="1009415"/>
                </a:cubicBezTo>
                <a:cubicBezTo>
                  <a:pt x="3268512" y="1049792"/>
                  <a:pt x="3389161" y="1130545"/>
                  <a:pt x="3550027" y="1170921"/>
                </a:cubicBezTo>
                <a:cubicBezTo>
                  <a:pt x="3590244" y="1130545"/>
                  <a:pt x="3630461" y="1009415"/>
                  <a:pt x="3630461" y="969038"/>
                </a:cubicBezTo>
                <a:cubicBezTo>
                  <a:pt x="3710894" y="969038"/>
                  <a:pt x="3791327" y="969038"/>
                  <a:pt x="3831544" y="1009415"/>
                </a:cubicBezTo>
                <a:cubicBezTo>
                  <a:pt x="3871761" y="1009415"/>
                  <a:pt x="3952194" y="1049792"/>
                  <a:pt x="3992411" y="1090168"/>
                </a:cubicBezTo>
                <a:cubicBezTo>
                  <a:pt x="4153277" y="1332428"/>
                  <a:pt x="4394578" y="1332428"/>
                  <a:pt x="4635878" y="1372804"/>
                </a:cubicBezTo>
                <a:cubicBezTo>
                  <a:pt x="4676094" y="1413181"/>
                  <a:pt x="4716310" y="1413181"/>
                  <a:pt x="4796744" y="1413181"/>
                </a:cubicBezTo>
                <a:cubicBezTo>
                  <a:pt x="4836960" y="1453558"/>
                  <a:pt x="4917394" y="1493934"/>
                  <a:pt x="4957610" y="1493934"/>
                </a:cubicBezTo>
                <a:cubicBezTo>
                  <a:pt x="5078260" y="1493934"/>
                  <a:pt x="5158694" y="1453558"/>
                  <a:pt x="5239128" y="1413181"/>
                </a:cubicBezTo>
                <a:cubicBezTo>
                  <a:pt x="5279344" y="1413181"/>
                  <a:pt x="5359778" y="1453558"/>
                  <a:pt x="5399994" y="1493934"/>
                </a:cubicBezTo>
                <a:cubicBezTo>
                  <a:pt x="5399994" y="1453558"/>
                  <a:pt x="5399994" y="1413181"/>
                  <a:pt x="5399994" y="1332428"/>
                </a:cubicBezTo>
                <a:cubicBezTo>
                  <a:pt x="5601078" y="1695817"/>
                  <a:pt x="5882594" y="1453558"/>
                  <a:pt x="6123894" y="1413181"/>
                </a:cubicBezTo>
                <a:cubicBezTo>
                  <a:pt x="6123894" y="1493934"/>
                  <a:pt x="6164110" y="1534311"/>
                  <a:pt x="6204328" y="1574687"/>
                </a:cubicBezTo>
                <a:cubicBezTo>
                  <a:pt x="6204328" y="1574687"/>
                  <a:pt x="6284760" y="1574687"/>
                  <a:pt x="6324978" y="1574687"/>
                </a:cubicBezTo>
                <a:cubicBezTo>
                  <a:pt x="6405410" y="1534311"/>
                  <a:pt x="6445628" y="1493934"/>
                  <a:pt x="6485844" y="1453558"/>
                </a:cubicBezTo>
                <a:cubicBezTo>
                  <a:pt x="6646710" y="1372804"/>
                  <a:pt x="6847794" y="1372804"/>
                  <a:pt x="6928228" y="1170921"/>
                </a:cubicBezTo>
                <a:cubicBezTo>
                  <a:pt x="6928228" y="1130545"/>
                  <a:pt x="6928228" y="1130545"/>
                  <a:pt x="6968444" y="1130545"/>
                </a:cubicBezTo>
                <a:cubicBezTo>
                  <a:pt x="6968444" y="1170921"/>
                  <a:pt x="7008660" y="1211298"/>
                  <a:pt x="7008660" y="1211298"/>
                </a:cubicBezTo>
                <a:cubicBezTo>
                  <a:pt x="7089094" y="1130545"/>
                  <a:pt x="7169528" y="1049792"/>
                  <a:pt x="7209744" y="969038"/>
                </a:cubicBezTo>
                <a:cubicBezTo>
                  <a:pt x="7249960" y="969038"/>
                  <a:pt x="7249960" y="1009415"/>
                  <a:pt x="7290178" y="1049792"/>
                </a:cubicBezTo>
                <a:cubicBezTo>
                  <a:pt x="7370610" y="888285"/>
                  <a:pt x="7571694" y="767155"/>
                  <a:pt x="7611910" y="565272"/>
                </a:cubicBezTo>
                <a:cubicBezTo>
                  <a:pt x="7571694" y="565272"/>
                  <a:pt x="7571694" y="524896"/>
                  <a:pt x="7571694" y="524896"/>
                </a:cubicBezTo>
                <a:cubicBezTo>
                  <a:pt x="7531478" y="565272"/>
                  <a:pt x="7491260" y="605649"/>
                  <a:pt x="7491260" y="686402"/>
                </a:cubicBezTo>
                <a:cubicBezTo>
                  <a:pt x="7451044" y="686402"/>
                  <a:pt x="7451044" y="686402"/>
                  <a:pt x="7451044" y="646026"/>
                </a:cubicBezTo>
                <a:cubicBezTo>
                  <a:pt x="7491260" y="565272"/>
                  <a:pt x="7491260" y="484519"/>
                  <a:pt x="7491260" y="403766"/>
                </a:cubicBezTo>
                <a:cubicBezTo>
                  <a:pt x="7531478" y="363390"/>
                  <a:pt x="7571694" y="363390"/>
                  <a:pt x="7611910" y="323013"/>
                </a:cubicBezTo>
                <a:cubicBezTo>
                  <a:pt x="7652128" y="403766"/>
                  <a:pt x="7692344" y="444143"/>
                  <a:pt x="7692344" y="524896"/>
                </a:cubicBezTo>
                <a:cubicBezTo>
                  <a:pt x="7732560" y="484519"/>
                  <a:pt x="7772778" y="403766"/>
                  <a:pt x="7812994" y="282636"/>
                </a:cubicBezTo>
                <a:cubicBezTo>
                  <a:pt x="7853210" y="403766"/>
                  <a:pt x="7853210" y="484519"/>
                  <a:pt x="7853210" y="605649"/>
                </a:cubicBezTo>
                <a:cubicBezTo>
                  <a:pt x="7933644" y="565272"/>
                  <a:pt x="7973860" y="524896"/>
                  <a:pt x="8054294" y="444143"/>
                </a:cubicBezTo>
                <a:cubicBezTo>
                  <a:pt x="8134728" y="605649"/>
                  <a:pt x="8215160" y="726779"/>
                  <a:pt x="8295594" y="888285"/>
                </a:cubicBezTo>
                <a:cubicBezTo>
                  <a:pt x="8376027" y="847909"/>
                  <a:pt x="8456461" y="807532"/>
                  <a:pt x="8577111" y="767155"/>
                </a:cubicBezTo>
                <a:cubicBezTo>
                  <a:pt x="8577111" y="807532"/>
                  <a:pt x="8577111" y="807532"/>
                  <a:pt x="8577111" y="888285"/>
                </a:cubicBezTo>
                <a:cubicBezTo>
                  <a:pt x="8737977" y="767155"/>
                  <a:pt x="8778194" y="888285"/>
                  <a:pt x="8858627" y="1009415"/>
                </a:cubicBezTo>
                <a:cubicBezTo>
                  <a:pt x="8858627" y="1049792"/>
                  <a:pt x="8898844" y="1130545"/>
                  <a:pt x="8898844" y="1170921"/>
                </a:cubicBezTo>
                <a:cubicBezTo>
                  <a:pt x="8898844" y="1211298"/>
                  <a:pt x="8898844" y="1211298"/>
                  <a:pt x="8898844" y="1211298"/>
                </a:cubicBezTo>
                <a:cubicBezTo>
                  <a:pt x="8858627" y="1372804"/>
                  <a:pt x="8818411" y="1534311"/>
                  <a:pt x="8737977" y="1655441"/>
                </a:cubicBezTo>
                <a:cubicBezTo>
                  <a:pt x="8697761" y="1736194"/>
                  <a:pt x="8617327" y="1776571"/>
                  <a:pt x="8536894" y="1816947"/>
                </a:cubicBezTo>
                <a:cubicBezTo>
                  <a:pt x="8496677" y="1897700"/>
                  <a:pt x="8416244" y="1978453"/>
                  <a:pt x="8335810" y="2059207"/>
                </a:cubicBezTo>
                <a:cubicBezTo>
                  <a:pt x="8295594" y="2099583"/>
                  <a:pt x="8255378" y="2099583"/>
                  <a:pt x="8255378" y="2139960"/>
                </a:cubicBezTo>
                <a:cubicBezTo>
                  <a:pt x="8215160" y="2382219"/>
                  <a:pt x="8416244" y="2462973"/>
                  <a:pt x="8456461" y="2664855"/>
                </a:cubicBezTo>
                <a:cubicBezTo>
                  <a:pt x="8496677" y="2745609"/>
                  <a:pt x="8536894" y="2826362"/>
                  <a:pt x="8456461" y="2907115"/>
                </a:cubicBezTo>
                <a:cubicBezTo>
                  <a:pt x="8295594" y="3108998"/>
                  <a:pt x="8215160" y="3310881"/>
                  <a:pt x="8054294" y="3512764"/>
                </a:cubicBezTo>
                <a:cubicBezTo>
                  <a:pt x="8094510" y="3512764"/>
                  <a:pt x="8094510" y="3512764"/>
                  <a:pt x="8134728" y="3512764"/>
                </a:cubicBezTo>
                <a:cubicBezTo>
                  <a:pt x="8215160" y="3432011"/>
                  <a:pt x="8295594" y="3310881"/>
                  <a:pt x="8416244" y="3189751"/>
                </a:cubicBezTo>
                <a:cubicBezTo>
                  <a:pt x="8416244" y="3310881"/>
                  <a:pt x="8416244" y="3351258"/>
                  <a:pt x="8416244" y="3391634"/>
                </a:cubicBezTo>
                <a:cubicBezTo>
                  <a:pt x="8577111" y="3472387"/>
                  <a:pt x="8536894" y="3593517"/>
                  <a:pt x="8496677" y="3674270"/>
                </a:cubicBezTo>
                <a:cubicBezTo>
                  <a:pt x="8416244" y="3916530"/>
                  <a:pt x="8335810" y="4118413"/>
                  <a:pt x="8215160" y="4360673"/>
                </a:cubicBezTo>
                <a:cubicBezTo>
                  <a:pt x="8134728" y="4522179"/>
                  <a:pt x="7933644" y="4643309"/>
                  <a:pt x="7933644" y="4845192"/>
                </a:cubicBezTo>
                <a:cubicBezTo>
                  <a:pt x="7933644" y="4885568"/>
                  <a:pt x="7853210" y="4885568"/>
                  <a:pt x="7812994" y="4925945"/>
                </a:cubicBezTo>
                <a:cubicBezTo>
                  <a:pt x="7772778" y="5006698"/>
                  <a:pt x="7732560" y="5127828"/>
                  <a:pt x="7692344" y="5127828"/>
                </a:cubicBezTo>
                <a:cubicBezTo>
                  <a:pt x="7531478" y="5087451"/>
                  <a:pt x="7531478" y="5248958"/>
                  <a:pt x="7491260" y="5329711"/>
                </a:cubicBezTo>
                <a:cubicBezTo>
                  <a:pt x="7491260" y="5370088"/>
                  <a:pt x="7491260" y="5410464"/>
                  <a:pt x="7491260" y="5450841"/>
                </a:cubicBezTo>
                <a:cubicBezTo>
                  <a:pt x="7290178" y="5652724"/>
                  <a:pt x="7129310" y="5894983"/>
                  <a:pt x="6968444" y="6096866"/>
                </a:cubicBezTo>
                <a:cubicBezTo>
                  <a:pt x="6928228" y="6177620"/>
                  <a:pt x="6847794" y="6217996"/>
                  <a:pt x="6767360" y="6258373"/>
                </a:cubicBezTo>
                <a:cubicBezTo>
                  <a:pt x="6767360" y="6258373"/>
                  <a:pt x="6767360" y="6258373"/>
                  <a:pt x="6767360" y="6217996"/>
                </a:cubicBezTo>
                <a:cubicBezTo>
                  <a:pt x="6807578" y="6177620"/>
                  <a:pt x="6847794" y="6096866"/>
                  <a:pt x="6888010" y="6016113"/>
                </a:cubicBezTo>
                <a:cubicBezTo>
                  <a:pt x="6686928" y="6137243"/>
                  <a:pt x="6485844" y="6258373"/>
                  <a:pt x="6284760" y="6339126"/>
                </a:cubicBezTo>
                <a:cubicBezTo>
                  <a:pt x="6204328" y="6379502"/>
                  <a:pt x="6083678" y="6339126"/>
                  <a:pt x="6003244" y="6379502"/>
                </a:cubicBezTo>
                <a:cubicBezTo>
                  <a:pt x="5601078" y="6500632"/>
                  <a:pt x="5239128" y="6621762"/>
                  <a:pt x="4836960" y="6702515"/>
                </a:cubicBezTo>
                <a:cubicBezTo>
                  <a:pt x="4233710" y="6864022"/>
                  <a:pt x="3630461" y="6904398"/>
                  <a:pt x="2986995" y="6823645"/>
                </a:cubicBezTo>
                <a:cubicBezTo>
                  <a:pt x="2383744" y="6783268"/>
                  <a:pt x="1860928" y="6541009"/>
                  <a:pt x="1338111" y="6217996"/>
                </a:cubicBezTo>
                <a:cubicBezTo>
                  <a:pt x="1177244" y="6096866"/>
                  <a:pt x="895728" y="6016113"/>
                  <a:pt x="815294" y="5773854"/>
                </a:cubicBezTo>
                <a:cubicBezTo>
                  <a:pt x="815294" y="5733477"/>
                  <a:pt x="694644" y="5733477"/>
                  <a:pt x="654428" y="5693100"/>
                </a:cubicBezTo>
                <a:cubicBezTo>
                  <a:pt x="573994" y="5652724"/>
                  <a:pt x="453344" y="5571971"/>
                  <a:pt x="372911" y="5491217"/>
                </a:cubicBezTo>
                <a:cubicBezTo>
                  <a:pt x="372911" y="5491217"/>
                  <a:pt x="413128" y="5450841"/>
                  <a:pt x="372911" y="5450841"/>
                </a:cubicBezTo>
                <a:cubicBezTo>
                  <a:pt x="252261" y="5289334"/>
                  <a:pt x="171828" y="5127828"/>
                  <a:pt x="51178" y="4966322"/>
                </a:cubicBezTo>
                <a:cubicBezTo>
                  <a:pt x="91394" y="4966322"/>
                  <a:pt x="91394" y="4966322"/>
                  <a:pt x="91394" y="4925945"/>
                </a:cubicBezTo>
                <a:cubicBezTo>
                  <a:pt x="252261" y="5047075"/>
                  <a:pt x="372911" y="5127828"/>
                  <a:pt x="493561" y="5208581"/>
                </a:cubicBezTo>
                <a:cubicBezTo>
                  <a:pt x="694644" y="5248958"/>
                  <a:pt x="855511" y="5329711"/>
                  <a:pt x="1016378" y="5450841"/>
                </a:cubicBezTo>
                <a:cubicBezTo>
                  <a:pt x="1056594" y="5450841"/>
                  <a:pt x="1137028" y="5410464"/>
                  <a:pt x="1257678" y="5410464"/>
                </a:cubicBezTo>
                <a:cubicBezTo>
                  <a:pt x="2343527" y="6137243"/>
                  <a:pt x="3710894" y="6298749"/>
                  <a:pt x="4394578" y="6016113"/>
                </a:cubicBezTo>
                <a:cubicBezTo>
                  <a:pt x="4314144" y="6016113"/>
                  <a:pt x="4193494" y="6016113"/>
                  <a:pt x="4113061" y="6016113"/>
                </a:cubicBezTo>
                <a:cubicBezTo>
                  <a:pt x="3147861" y="6056490"/>
                  <a:pt x="2263094" y="5894983"/>
                  <a:pt x="1458761" y="5329711"/>
                </a:cubicBezTo>
                <a:cubicBezTo>
                  <a:pt x="1378328" y="5248958"/>
                  <a:pt x="1257678" y="5208581"/>
                  <a:pt x="1137028" y="5127828"/>
                </a:cubicBezTo>
                <a:cubicBezTo>
                  <a:pt x="935944" y="4966322"/>
                  <a:pt x="734861" y="4804815"/>
                  <a:pt x="533778" y="4643309"/>
                </a:cubicBezTo>
                <a:cubicBezTo>
                  <a:pt x="493561" y="4643309"/>
                  <a:pt x="493561" y="4562556"/>
                  <a:pt x="453344" y="4481802"/>
                </a:cubicBezTo>
                <a:cubicBezTo>
                  <a:pt x="413128" y="4360673"/>
                  <a:pt x="372911" y="4199166"/>
                  <a:pt x="252261" y="4118413"/>
                </a:cubicBezTo>
                <a:cubicBezTo>
                  <a:pt x="131611" y="3997283"/>
                  <a:pt x="51178" y="3876153"/>
                  <a:pt x="10961" y="3755024"/>
                </a:cubicBezTo>
                <a:cubicBezTo>
                  <a:pt x="-29255" y="3674270"/>
                  <a:pt x="51178" y="3593517"/>
                  <a:pt x="91394" y="3512764"/>
                </a:cubicBezTo>
                <a:cubicBezTo>
                  <a:pt x="91394" y="3472387"/>
                  <a:pt x="131611" y="3472387"/>
                  <a:pt x="171828" y="3432011"/>
                </a:cubicBezTo>
                <a:cubicBezTo>
                  <a:pt x="252261" y="3512764"/>
                  <a:pt x="332694" y="3593517"/>
                  <a:pt x="413128" y="3674270"/>
                </a:cubicBezTo>
                <a:cubicBezTo>
                  <a:pt x="413128" y="3593517"/>
                  <a:pt x="453344" y="3553141"/>
                  <a:pt x="453344" y="3472387"/>
                </a:cubicBezTo>
                <a:cubicBezTo>
                  <a:pt x="493561" y="3553141"/>
                  <a:pt x="493561" y="3593517"/>
                  <a:pt x="493561" y="3674270"/>
                </a:cubicBezTo>
                <a:cubicBezTo>
                  <a:pt x="614211" y="3674270"/>
                  <a:pt x="734861" y="3674270"/>
                  <a:pt x="895728" y="3674270"/>
                </a:cubicBezTo>
                <a:cubicBezTo>
                  <a:pt x="453344" y="3149375"/>
                  <a:pt x="453344" y="3149375"/>
                  <a:pt x="533778" y="3028245"/>
                </a:cubicBezTo>
                <a:cubicBezTo>
                  <a:pt x="654428" y="3108998"/>
                  <a:pt x="734861" y="3149375"/>
                  <a:pt x="815294" y="3230128"/>
                </a:cubicBezTo>
                <a:cubicBezTo>
                  <a:pt x="855511" y="3189751"/>
                  <a:pt x="855511" y="3189751"/>
                  <a:pt x="895728" y="3149375"/>
                </a:cubicBezTo>
                <a:cubicBezTo>
                  <a:pt x="734861" y="2987869"/>
                  <a:pt x="614211" y="2866739"/>
                  <a:pt x="453344" y="2705232"/>
                </a:cubicBezTo>
                <a:cubicBezTo>
                  <a:pt x="493561" y="2705232"/>
                  <a:pt x="493561" y="2664855"/>
                  <a:pt x="493561" y="2664855"/>
                </a:cubicBezTo>
                <a:cubicBezTo>
                  <a:pt x="533778" y="2705232"/>
                  <a:pt x="573994" y="2745609"/>
                  <a:pt x="614211" y="2785986"/>
                </a:cubicBezTo>
                <a:cubicBezTo>
                  <a:pt x="694644" y="2785986"/>
                  <a:pt x="734861" y="2826362"/>
                  <a:pt x="815294" y="2866739"/>
                </a:cubicBezTo>
                <a:cubicBezTo>
                  <a:pt x="935944" y="2907115"/>
                  <a:pt x="1096811" y="2907115"/>
                  <a:pt x="1177244" y="3028245"/>
                </a:cubicBezTo>
                <a:cubicBezTo>
                  <a:pt x="1338111" y="3189751"/>
                  <a:pt x="1498978" y="3028245"/>
                  <a:pt x="1619628" y="3108998"/>
                </a:cubicBezTo>
                <a:cubicBezTo>
                  <a:pt x="1659844" y="3108998"/>
                  <a:pt x="1659844" y="3068622"/>
                  <a:pt x="1659844" y="3028245"/>
                </a:cubicBezTo>
                <a:cubicBezTo>
                  <a:pt x="1740278" y="3270504"/>
                  <a:pt x="1860928" y="3310881"/>
                  <a:pt x="2062011" y="3149375"/>
                </a:cubicBezTo>
                <a:cubicBezTo>
                  <a:pt x="2102227" y="3391634"/>
                  <a:pt x="2102227" y="3391634"/>
                  <a:pt x="2464178" y="3310881"/>
                </a:cubicBezTo>
                <a:cubicBezTo>
                  <a:pt x="2303311" y="3230128"/>
                  <a:pt x="2263094" y="3068622"/>
                  <a:pt x="2062011" y="3149375"/>
                </a:cubicBezTo>
                <a:cubicBezTo>
                  <a:pt x="2062011" y="3108998"/>
                  <a:pt x="2062011" y="3028245"/>
                  <a:pt x="2062011" y="3028245"/>
                </a:cubicBezTo>
                <a:cubicBezTo>
                  <a:pt x="1901144" y="3028245"/>
                  <a:pt x="1901144" y="2907115"/>
                  <a:pt x="1820711" y="2745609"/>
                </a:cubicBezTo>
                <a:cubicBezTo>
                  <a:pt x="1780494" y="2826362"/>
                  <a:pt x="1780494" y="2866739"/>
                  <a:pt x="1740278" y="2907115"/>
                </a:cubicBezTo>
                <a:cubicBezTo>
                  <a:pt x="1700061" y="2826362"/>
                  <a:pt x="1700061" y="2745609"/>
                  <a:pt x="1619628" y="2705232"/>
                </a:cubicBezTo>
                <a:cubicBezTo>
                  <a:pt x="1458761" y="2584102"/>
                  <a:pt x="1297894" y="2422596"/>
                  <a:pt x="1137028" y="2301466"/>
                </a:cubicBezTo>
                <a:cubicBezTo>
                  <a:pt x="1056594" y="2261090"/>
                  <a:pt x="976161" y="2220713"/>
                  <a:pt x="935944" y="2139960"/>
                </a:cubicBezTo>
                <a:cubicBezTo>
                  <a:pt x="855511" y="2018830"/>
                  <a:pt x="694644" y="2018830"/>
                  <a:pt x="654428" y="1816947"/>
                </a:cubicBezTo>
                <a:cubicBezTo>
                  <a:pt x="614211" y="1695817"/>
                  <a:pt x="573994" y="1534311"/>
                  <a:pt x="533778" y="1372804"/>
                </a:cubicBezTo>
                <a:cubicBezTo>
                  <a:pt x="654428" y="1413181"/>
                  <a:pt x="734861" y="1413181"/>
                  <a:pt x="815294" y="1413181"/>
                </a:cubicBezTo>
                <a:cubicBezTo>
                  <a:pt x="734861" y="1090168"/>
                  <a:pt x="694644" y="807532"/>
                  <a:pt x="614211" y="524896"/>
                </a:cubicBezTo>
                <a:cubicBezTo>
                  <a:pt x="815294" y="444143"/>
                  <a:pt x="855511" y="646026"/>
                  <a:pt x="935944" y="726779"/>
                </a:cubicBezTo>
                <a:cubicBezTo>
                  <a:pt x="1016378" y="726779"/>
                  <a:pt x="1056594" y="686402"/>
                  <a:pt x="1137028" y="646026"/>
                </a:cubicBezTo>
                <a:cubicBezTo>
                  <a:pt x="1137028" y="686402"/>
                  <a:pt x="1137028" y="726779"/>
                  <a:pt x="1177244" y="807532"/>
                </a:cubicBezTo>
                <a:cubicBezTo>
                  <a:pt x="1217461" y="686402"/>
                  <a:pt x="1257678" y="605649"/>
                  <a:pt x="1297894" y="524896"/>
                </a:cubicBezTo>
                <a:cubicBezTo>
                  <a:pt x="1378328" y="686402"/>
                  <a:pt x="1458761" y="847909"/>
                  <a:pt x="1539194" y="969038"/>
                </a:cubicBezTo>
                <a:cubicBezTo>
                  <a:pt x="1574384" y="1075027"/>
                  <a:pt x="1671155" y="1150102"/>
                  <a:pt x="1775624" y="1113117"/>
                </a:cubicBezTo>
                <a:lnTo>
                  <a:pt x="1808171" y="1096551"/>
                </a:lnTo>
                <a:lnTo>
                  <a:pt x="1820711" y="1130545"/>
                </a:lnTo>
                <a:lnTo>
                  <a:pt x="1821120" y="1129164"/>
                </a:lnTo>
                <a:lnTo>
                  <a:pt x="1821339" y="1150102"/>
                </a:lnTo>
                <a:cubicBezTo>
                  <a:pt x="1823225" y="1208774"/>
                  <a:pt x="1830765" y="1261769"/>
                  <a:pt x="1860928" y="1292051"/>
                </a:cubicBezTo>
                <a:cubicBezTo>
                  <a:pt x="1941361" y="1413181"/>
                  <a:pt x="2062011" y="1534311"/>
                  <a:pt x="2182661" y="1655441"/>
                </a:cubicBezTo>
                <a:cubicBezTo>
                  <a:pt x="2222877" y="1695817"/>
                  <a:pt x="2383744" y="1776571"/>
                  <a:pt x="2383744" y="1615064"/>
                </a:cubicBezTo>
                <a:cubicBezTo>
                  <a:pt x="2222877" y="1413181"/>
                  <a:pt x="1981578" y="1372804"/>
                  <a:pt x="1981578" y="1049792"/>
                </a:cubicBezTo>
                <a:cubicBezTo>
                  <a:pt x="1941361" y="1130545"/>
                  <a:pt x="1901144" y="1211298"/>
                  <a:pt x="1860928" y="1292051"/>
                </a:cubicBezTo>
                <a:cubicBezTo>
                  <a:pt x="1860928" y="1170921"/>
                  <a:pt x="1860928" y="1130545"/>
                  <a:pt x="1901144" y="1090168"/>
                </a:cubicBezTo>
                <a:cubicBezTo>
                  <a:pt x="1870982" y="1090168"/>
                  <a:pt x="1840819" y="1090168"/>
                  <a:pt x="1827623" y="1107202"/>
                </a:cubicBezTo>
                <a:lnTo>
                  <a:pt x="1821120" y="1129164"/>
                </a:lnTo>
                <a:lnTo>
                  <a:pt x="1820711" y="1090168"/>
                </a:lnTo>
                <a:lnTo>
                  <a:pt x="1808171" y="1096551"/>
                </a:lnTo>
                <a:lnTo>
                  <a:pt x="1797147" y="1066668"/>
                </a:lnTo>
                <a:cubicBezTo>
                  <a:pt x="1755359" y="910997"/>
                  <a:pt x="1790549" y="716685"/>
                  <a:pt x="1579411" y="646026"/>
                </a:cubicBezTo>
                <a:cubicBezTo>
                  <a:pt x="1579411" y="646026"/>
                  <a:pt x="1539194" y="686402"/>
                  <a:pt x="1539194" y="686402"/>
                </a:cubicBezTo>
                <a:cubicBezTo>
                  <a:pt x="1539194" y="605649"/>
                  <a:pt x="1498978" y="524896"/>
                  <a:pt x="1458761" y="444143"/>
                </a:cubicBezTo>
                <a:cubicBezTo>
                  <a:pt x="1418544" y="323013"/>
                  <a:pt x="1338111" y="242260"/>
                  <a:pt x="1297894" y="121130"/>
                </a:cubicBezTo>
                <a:cubicBezTo>
                  <a:pt x="1297894" y="121130"/>
                  <a:pt x="1297894" y="40377"/>
                  <a:pt x="133811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5364524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2018/7/3</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98372586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334328403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52619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3 New Produc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827542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74371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76768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59089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78075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6588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67080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26712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2529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401794235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04619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31676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0502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214526751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364063904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6684254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5076683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B452C926-1AF6-4C84-925A-B6B02113653E}" type="datetimeFigureOut">
              <a:rPr lang="zh-CN" altLang="en-US" smtClean="0"/>
              <a:t>2018/7/3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24351617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B452C926-1AF6-4C84-925A-B6B02113653E}" type="datetimeFigureOut">
              <a:rPr lang="zh-CN" altLang="en-US" smtClean="0"/>
              <a:t>2018/7/3</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9DBAA99D-0B2A-4248-B920-D9E6984CC9CA}" type="slidenum">
              <a:rPr lang="zh-CN" altLang="en-US" smtClean="0"/>
              <a:t>‹#›</a:t>
            </a:fld>
            <a:endParaRPr lang="zh-CN" altLang="en-US"/>
          </a:p>
        </p:txBody>
      </p:sp>
    </p:spTree>
    <p:extLst>
      <p:ext uri="{BB962C8B-B14F-4D97-AF65-F5344CB8AC3E}">
        <p14:creationId xmlns:p14="http://schemas.microsoft.com/office/powerpoint/2010/main" val="4000046629"/>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8" r:id="rId13"/>
    <p:sldLayoutId id="2147483689" r:id="rId14"/>
    <p:sldLayoutId id="2147483690" r:id="rId15"/>
    <p:sldLayoutId id="2147483691" r:id="rId16"/>
    <p:sldLayoutId id="2147483666" r:id="rId17"/>
    <p:sldLayoutId id="2147483667" r:id="rId18"/>
    <p:sldLayoutId id="2147483668" r:id="rId19"/>
    <p:sldLayoutId id="2147483669" r:id="rId20"/>
    <p:sldLayoutId id="2147483662" r:id="rId21"/>
    <p:sldLayoutId id="2147483664" r:id="rId22"/>
    <p:sldLayoutId id="2147483686" r:id="rId23"/>
    <p:sldLayoutId id="2147483687" r:id="rId24"/>
    <p:sldLayoutId id="2147483692" r:id="rId25"/>
    <p:sldLayoutId id="2147483693" r:id="rId26"/>
    <p:sldLayoutId id="2147483694" r:id="rId27"/>
    <p:sldLayoutId id="2147483695" r:id="rId28"/>
    <p:sldLayoutId id="2147483696" r:id="rId29"/>
    <p:sldLayoutId id="2147483697" r:id="rId30"/>
    <p:sldLayoutId id="2147483698" r:id="rId31"/>
  </p:sldLayoutIdLst>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2018/7/3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385940480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9.jp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7.png"/><Relationship Id="rId5" Type="http://schemas.openxmlformats.org/officeDocument/2006/relationships/image" Target="../media/image1.jp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7.png"/><Relationship Id="rId5" Type="http://schemas.openxmlformats.org/officeDocument/2006/relationships/image" Target="../media/image1.jpg"/><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7.png"/><Relationship Id="rId5" Type="http://schemas.openxmlformats.org/officeDocument/2006/relationships/image" Target="../media/image1.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10.jp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7.png"/><Relationship Id="rId5" Type="http://schemas.openxmlformats.org/officeDocument/2006/relationships/image" Target="../media/image1.jp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tags" Target="../tags/tag18.xml"/><Relationship Id="rId7" Type="http://schemas.openxmlformats.org/officeDocument/2006/relationships/slideLayout" Target="../slideLayouts/slideLayout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FE272084-411B-4522-815A-9E3F39F1E3A4}"/>
              </a:ext>
            </a:extLst>
          </p:cNvPr>
          <p:cNvPicPr>
            <a:picLocks noChangeAspect="1"/>
          </p:cNvPicPr>
          <p:nvPr/>
        </p:nvPicPr>
        <p:blipFill rotWithShape="1">
          <a:blip r:embed="rId3">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sp>
        <p:nvSpPr>
          <p:cNvPr id="8" name="TextBox 59">
            <a:extLst>
              <a:ext uri="{FF2B5EF4-FFF2-40B4-BE49-F238E27FC236}">
                <a16:creationId xmlns="" xmlns:a16="http://schemas.microsoft.com/office/drawing/2014/main" id="{F01D2BD3-A445-47A7-A428-4B6136A7FC41}"/>
              </a:ext>
            </a:extLst>
          </p:cNvPr>
          <p:cNvSpPr txBox="1">
            <a:spLocks noChangeArrowheads="1"/>
          </p:cNvSpPr>
          <p:nvPr/>
        </p:nvSpPr>
        <p:spPr bwMode="auto">
          <a:xfrm>
            <a:off x="909382" y="2227602"/>
            <a:ext cx="3783404" cy="6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smtClean="0">
                <a:solidFill>
                  <a:schemeClr val="tx1">
                    <a:lumMod val="65000"/>
                    <a:lumOff val="35000"/>
                  </a:schemeClr>
                </a:solidFill>
                <a:latin typeface="微软雅黑" panose="020B0503020204020204" pitchFamily="34" charset="-122"/>
                <a:ea typeface="微软雅黑" panose="020B0503020204020204" pitchFamily="34" charset="-122"/>
              </a:rPr>
              <a:t>可爱萌宠</a:t>
            </a:r>
            <a:r>
              <a:rPr lang="en-US" altLang="zh-CN" sz="3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sp>
        <p:nvSpPr>
          <p:cNvPr id="9" name="TextBox 64">
            <a:extLst>
              <a:ext uri="{FF2B5EF4-FFF2-40B4-BE49-F238E27FC236}">
                <a16:creationId xmlns="" xmlns:a16="http://schemas.microsoft.com/office/drawing/2014/main" id="{D901C4DD-4EFE-4B32-99AF-547E99C07C88}"/>
              </a:ext>
            </a:extLst>
          </p:cNvPr>
          <p:cNvSpPr txBox="1">
            <a:spLocks noChangeArrowheads="1"/>
          </p:cNvSpPr>
          <p:nvPr/>
        </p:nvSpPr>
        <p:spPr bwMode="auto">
          <a:xfrm>
            <a:off x="909382" y="2851575"/>
            <a:ext cx="3877981" cy="27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月季度工作总结</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计划</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工程报告</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教育培训</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项目策划等</a:t>
            </a:r>
          </a:p>
        </p:txBody>
      </p:sp>
      <p:sp>
        <p:nvSpPr>
          <p:cNvPr id="10" name="矩形 259">
            <a:extLst>
              <a:ext uri="{FF2B5EF4-FFF2-40B4-BE49-F238E27FC236}">
                <a16:creationId xmlns="" xmlns:a16="http://schemas.microsoft.com/office/drawing/2014/main" id="{6B2E7A44-64A7-43F1-8FED-1A3C6124DBEC}"/>
              </a:ext>
            </a:extLst>
          </p:cNvPr>
          <p:cNvSpPr>
            <a:spLocks noChangeArrowheads="1"/>
          </p:cNvSpPr>
          <p:nvPr/>
        </p:nvSpPr>
        <p:spPr bwMode="auto">
          <a:xfrm>
            <a:off x="975030" y="3173931"/>
            <a:ext cx="2548345" cy="20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汇报人</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优</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品</a:t>
            </a:r>
            <a:r>
              <a:rPr lang="en-US" altLang="zh-CN" sz="900" cap="all" dirty="0" smtClean="0">
                <a:solidFill>
                  <a:schemeClr val="tx1">
                    <a:lumMod val="65000"/>
                    <a:lumOff val="35000"/>
                  </a:schemeClr>
                </a:solidFill>
                <a:latin typeface="Arial" panose="020B0604020202020204" pitchFamily="34" charset="0"/>
                <a:cs typeface="Arial" panose="020B0604020202020204" pitchFamily="34" charset="0"/>
              </a:rPr>
              <a:t>PPT   </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     </a:t>
            </a:r>
            <a:r>
              <a:rPr lang="en-US" altLang="zh-CN" sz="900" cap="all" dirty="0" smtClean="0">
                <a:solidFill>
                  <a:schemeClr val="tx1">
                    <a:lumMod val="65000"/>
                    <a:lumOff val="35000"/>
                  </a:schemeClr>
                </a:solidFill>
                <a:latin typeface="Arial" panose="020B0604020202020204" pitchFamily="34" charset="0"/>
                <a:cs typeface="Arial" panose="020B0604020202020204" pitchFamily="34" charset="0"/>
              </a:rPr>
              <a:t> </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时间：</a:t>
            </a:r>
            <a:r>
              <a:rPr lang="en-US" altLang="zh-CN" sz="900" cap="all" dirty="0" smtClean="0">
                <a:solidFill>
                  <a:schemeClr val="tx1">
                    <a:lumMod val="65000"/>
                    <a:lumOff val="35000"/>
                  </a:schemeClr>
                </a:solidFill>
                <a:latin typeface="Arial" panose="020B0604020202020204" pitchFamily="34" charset="0"/>
                <a:cs typeface="Arial" panose="020B0604020202020204" pitchFamily="34" charset="0"/>
              </a:rPr>
              <a:t>2018</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年</a:t>
            </a:r>
            <a:r>
              <a:rPr lang="en-US" altLang="zh-CN" sz="900" cap="all" dirty="0">
                <a:solidFill>
                  <a:schemeClr val="tx1">
                    <a:lumMod val="65000"/>
                    <a:lumOff val="35000"/>
                  </a:schemeClr>
                </a:solidFill>
                <a:latin typeface="Arial" panose="020B0604020202020204" pitchFamily="34" charset="0"/>
                <a:cs typeface="Arial" panose="020B0604020202020204" pitchFamily="34" charset="0"/>
              </a:rPr>
              <a:t>x</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月</a:t>
            </a:r>
            <a:r>
              <a:rPr lang="en-US" altLang="zh-CN" sz="900" cap="all" dirty="0">
                <a:solidFill>
                  <a:schemeClr val="tx1">
                    <a:lumMod val="65000"/>
                    <a:lumOff val="35000"/>
                  </a:schemeClr>
                </a:solidFill>
                <a:latin typeface="Arial" panose="020B0604020202020204" pitchFamily="34" charset="0"/>
                <a:cs typeface="Arial" panose="020B0604020202020204" pitchFamily="34" charset="0"/>
              </a:rPr>
              <a:t>x</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日</a:t>
            </a:r>
          </a:p>
        </p:txBody>
      </p:sp>
      <p:sp>
        <p:nvSpPr>
          <p:cNvPr id="14" name="TextBox 59">
            <a:extLst>
              <a:ext uri="{FF2B5EF4-FFF2-40B4-BE49-F238E27FC236}">
                <a16:creationId xmlns="" xmlns:a16="http://schemas.microsoft.com/office/drawing/2014/main" id="{FC8E5A74-DB78-482D-8C69-9826474EDADB}"/>
              </a:ext>
            </a:extLst>
          </p:cNvPr>
          <p:cNvSpPr txBox="1">
            <a:spLocks noChangeArrowheads="1"/>
          </p:cNvSpPr>
          <p:nvPr/>
        </p:nvSpPr>
        <p:spPr bwMode="auto">
          <a:xfrm>
            <a:off x="975031" y="1119608"/>
            <a:ext cx="1890257" cy="1107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dirty="0" smtClean="0">
                <a:solidFill>
                  <a:schemeClr val="accent2"/>
                </a:solidFill>
                <a:latin typeface="楷体" panose="02010609060101010101" pitchFamily="49" charset="-122"/>
                <a:ea typeface="楷体" panose="02010609060101010101" pitchFamily="49" charset="-122"/>
              </a:rPr>
              <a:t>2018</a:t>
            </a:r>
            <a:endParaRPr lang="zh-CN" altLang="en-US" sz="6600" b="1" dirty="0">
              <a:solidFill>
                <a:schemeClr val="accent2"/>
              </a:solidFill>
              <a:latin typeface="楷体" panose="02010609060101010101" pitchFamily="49" charset="-122"/>
              <a:ea typeface="楷体" panose="02010609060101010101" pitchFamily="49" charset="-122"/>
            </a:endParaRPr>
          </a:p>
        </p:txBody>
      </p:sp>
      <p:pic>
        <p:nvPicPr>
          <p:cNvPr id="13" name="图片 12">
            <a:extLst>
              <a:ext uri="{FF2B5EF4-FFF2-40B4-BE49-F238E27FC236}">
                <a16:creationId xmlns="" xmlns:a16="http://schemas.microsoft.com/office/drawing/2014/main" id="{E4DF60FD-7D10-4999-B8B9-D841A54D0F52}"/>
              </a:ext>
            </a:extLst>
          </p:cNvPr>
          <p:cNvPicPr>
            <a:picLocks noChangeAspect="1"/>
          </p:cNvPicPr>
          <p:nvPr/>
        </p:nvPicPr>
        <p:blipFill rotWithShape="1">
          <a:blip r:embed="rId4">
            <a:extLst>
              <a:ext uri="{28A0092B-C50C-407E-A947-70E740481C1C}">
                <a14:useLocalDpi xmlns:a14="http://schemas.microsoft.com/office/drawing/2010/main" val="0"/>
              </a:ext>
            </a:extLst>
          </a:blip>
          <a:srcRect l="59883" t="30790" r="10175"/>
          <a:stretch/>
        </p:blipFill>
        <p:spPr>
          <a:xfrm>
            <a:off x="5444587" y="1348116"/>
            <a:ext cx="3042189" cy="3560912"/>
          </a:xfrm>
          <a:prstGeom prst="rect">
            <a:avLst/>
          </a:prstGeom>
        </p:spPr>
      </p:pic>
      <p:pic>
        <p:nvPicPr>
          <p:cNvPr id="15" name="图片 14">
            <a:extLst>
              <a:ext uri="{FF2B5EF4-FFF2-40B4-BE49-F238E27FC236}">
                <a16:creationId xmlns="" xmlns:a16="http://schemas.microsoft.com/office/drawing/2014/main" id="{CED2BDA5-F2A6-4EC9-906E-29384E609456}"/>
              </a:ext>
            </a:extLst>
          </p:cNvPr>
          <p:cNvPicPr>
            <a:picLocks noChangeAspect="1"/>
          </p:cNvPicPr>
          <p:nvPr/>
        </p:nvPicPr>
        <p:blipFill rotWithShape="1">
          <a:blip r:embed="rId4">
            <a:extLst>
              <a:ext uri="{28A0092B-C50C-407E-A947-70E740481C1C}">
                <a14:useLocalDpi xmlns:a14="http://schemas.microsoft.com/office/drawing/2010/main" val="0"/>
              </a:ext>
            </a:extLst>
          </a:blip>
          <a:srcRect l="1970" t="32890" r="81877" b="45417"/>
          <a:stretch/>
        </p:blipFill>
        <p:spPr>
          <a:xfrm>
            <a:off x="2930937" y="1154710"/>
            <a:ext cx="1476164" cy="1116124"/>
          </a:xfrm>
          <a:prstGeom prst="rect">
            <a:avLst/>
          </a:prstGeom>
        </p:spPr>
      </p:pic>
    </p:spTree>
    <p:extLst>
      <p:ext uri="{BB962C8B-B14F-4D97-AF65-F5344CB8AC3E}">
        <p14:creationId xmlns:p14="http://schemas.microsoft.com/office/powerpoint/2010/main" val="40223240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2" presetClass="entr" presetSubtype="4"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additive="base">
                                        <p:cTn id="31" dur="750"/>
                                        <p:tgtEl>
                                          <p:spTgt spid="8"/>
                                        </p:tgtEl>
                                        <p:attrNameLst>
                                          <p:attrName>ppt_y</p:attrName>
                                        </p:attrNameLst>
                                      </p:cBhvr>
                                      <p:tavLst>
                                        <p:tav tm="0">
                                          <p:val>
                                            <p:strVal val="#ppt_y+#ppt_h*1.125000"/>
                                          </p:val>
                                        </p:tav>
                                        <p:tav tm="100000">
                                          <p:val>
                                            <p:strVal val="#ppt_y"/>
                                          </p:val>
                                        </p:tav>
                                      </p:tavLst>
                                    </p:anim>
                                    <p:animEffect transition="in" filter="wipe(up)">
                                      <p:cBhvr>
                                        <p:cTn id="32" dur="750"/>
                                        <p:tgtEl>
                                          <p:spTgt spid="8"/>
                                        </p:tgtEl>
                                      </p:cBhvr>
                                    </p:animEffect>
                                  </p:childTnLst>
                                </p:cTn>
                              </p:par>
                            </p:childTnLst>
                          </p:cTn>
                        </p:par>
                        <p:par>
                          <p:cTn id="33" fill="hold">
                            <p:stCondLst>
                              <p:cond delay="535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635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6"/>
          <p:cNvSpPr>
            <a:spLocks noChangeAspect="1" noChangeArrowheads="1"/>
          </p:cNvSpPr>
          <p:nvPr/>
        </p:nvSpPr>
        <p:spPr bwMode="auto">
          <a:xfrm>
            <a:off x="4597100" y="3058868"/>
            <a:ext cx="1076816" cy="1080333"/>
          </a:xfrm>
          <a:prstGeom prst="ellipse">
            <a:avLst/>
          </a:pr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9" name="Oval 7"/>
          <p:cNvSpPr>
            <a:spLocks noChangeAspect="1" noChangeArrowheads="1"/>
          </p:cNvSpPr>
          <p:nvPr/>
        </p:nvSpPr>
        <p:spPr bwMode="auto">
          <a:xfrm>
            <a:off x="6093624" y="2032317"/>
            <a:ext cx="1078198" cy="1080333"/>
          </a:xfrm>
          <a:prstGeom prst="ellipse">
            <a:avLst/>
          </a:pr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10" name="Oval 8"/>
          <p:cNvSpPr>
            <a:spLocks noChangeAspect="1" noChangeArrowheads="1"/>
          </p:cNvSpPr>
          <p:nvPr/>
        </p:nvSpPr>
        <p:spPr bwMode="auto">
          <a:xfrm>
            <a:off x="7542670" y="1006007"/>
            <a:ext cx="1078198" cy="1080333"/>
          </a:xfrm>
          <a:prstGeom prst="ellipse">
            <a:avLst/>
          </a:prstGeom>
          <a:solidFill>
            <a:schemeClr val="accent3"/>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11" name="Freeform 9"/>
          <p:cNvSpPr>
            <a:spLocks/>
          </p:cNvSpPr>
          <p:nvPr/>
        </p:nvSpPr>
        <p:spPr bwMode="auto">
          <a:xfrm>
            <a:off x="4248090" y="2128032"/>
            <a:ext cx="4936333" cy="3017057"/>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p>
        </p:txBody>
      </p:sp>
      <p:sp>
        <p:nvSpPr>
          <p:cNvPr id="12" name="Line 10"/>
          <p:cNvSpPr>
            <a:spLocks noChangeShapeType="1"/>
          </p:cNvSpPr>
          <p:nvPr/>
        </p:nvSpPr>
        <p:spPr bwMode="auto">
          <a:xfrm flipH="1">
            <a:off x="3600271" y="3595999"/>
            <a:ext cx="83585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13" name="Line 11"/>
          <p:cNvSpPr>
            <a:spLocks noChangeShapeType="1"/>
          </p:cNvSpPr>
          <p:nvPr/>
        </p:nvSpPr>
        <p:spPr bwMode="auto">
          <a:xfrm flipH="1">
            <a:off x="4436125" y="2572484"/>
            <a:ext cx="1539480" cy="0"/>
          </a:xfrm>
          <a:prstGeom prst="line">
            <a:avLst/>
          </a:prstGeom>
          <a:noFill/>
          <a:ln w="12700" cap="flat">
            <a:solidFill>
              <a:schemeClr val="accent2"/>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14" name="Line 12"/>
          <p:cNvSpPr>
            <a:spLocks noChangeShapeType="1"/>
          </p:cNvSpPr>
          <p:nvPr/>
        </p:nvSpPr>
        <p:spPr bwMode="auto">
          <a:xfrm flipH="1">
            <a:off x="5135507" y="1546173"/>
            <a:ext cx="2297690"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15" name="TextBox 14"/>
          <p:cNvSpPr txBox="1"/>
          <p:nvPr/>
        </p:nvSpPr>
        <p:spPr>
          <a:xfrm>
            <a:off x="7507006" y="1446529"/>
            <a:ext cx="1178544" cy="253897"/>
          </a:xfrm>
          <a:prstGeom prst="rect">
            <a:avLst/>
          </a:prstGeom>
          <a:noFill/>
        </p:spPr>
        <p:txBody>
          <a:bodyPr wrap="square" lIns="68562" tIns="34281" rIns="68562" bIns="34281" rtlCol="0">
            <a:spAutoFit/>
          </a:body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16" name="TextBox 15"/>
          <p:cNvSpPr txBox="1"/>
          <p:nvPr/>
        </p:nvSpPr>
        <p:spPr>
          <a:xfrm>
            <a:off x="6084168" y="2426659"/>
            <a:ext cx="1152467" cy="253897"/>
          </a:xfrm>
          <a:prstGeom prst="rect">
            <a:avLst/>
          </a:prstGeom>
          <a:noFill/>
        </p:spPr>
        <p:txBody>
          <a:bodyPr wrap="square" lIns="68562" tIns="34281" rIns="68562" bIns="34281" rtlCol="0">
            <a:spAutoFit/>
          </a:bodyPr>
          <a:lstStyle>
            <a:defPPr>
              <a:defRPr lang="zh-CN"/>
            </a:defPPr>
            <a:lvl1pPr algn="ctr">
              <a:defRPr sz="2800">
                <a:solidFill>
                  <a:schemeClr val="accent2"/>
                </a:solidFill>
                <a:latin typeface="+mj-ea"/>
                <a:ea typeface="+mj-ea"/>
              </a:defRPr>
            </a:lvl1p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17" name="TextBox 16"/>
          <p:cNvSpPr txBox="1"/>
          <p:nvPr/>
        </p:nvSpPr>
        <p:spPr>
          <a:xfrm>
            <a:off x="4516613" y="3470775"/>
            <a:ext cx="1237790" cy="253897"/>
          </a:xfrm>
          <a:prstGeom prst="rect">
            <a:avLst/>
          </a:prstGeom>
          <a:noFill/>
        </p:spPr>
        <p:txBody>
          <a:bodyPr wrap="square" lIns="68562" tIns="34281" rIns="68562" bIns="34281" rtlCol="0">
            <a:spAutoFit/>
          </a:bodyPr>
          <a:lstStyle>
            <a:defPPr>
              <a:defRPr lang="zh-CN"/>
            </a:defPPr>
            <a:lvl1pPr algn="ctr">
              <a:defRPr sz="2800">
                <a:solidFill>
                  <a:schemeClr val="accent2"/>
                </a:solidFill>
                <a:latin typeface="+mj-ea"/>
                <a:ea typeface="+mj-ea"/>
              </a:defRPr>
            </a:lvl1p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18" name="矩形 17"/>
          <p:cNvSpPr/>
          <p:nvPr/>
        </p:nvSpPr>
        <p:spPr>
          <a:xfrm>
            <a:off x="901026" y="3328628"/>
            <a:ext cx="2537289" cy="900228"/>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a:p>
            <a:pPr>
              <a:defRPr/>
            </a:pP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a:p>
            <a:pPr>
              <a:defRPr/>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9" name="矩形 18"/>
          <p:cNvSpPr/>
          <p:nvPr/>
        </p:nvSpPr>
        <p:spPr>
          <a:xfrm>
            <a:off x="611560" y="1889243"/>
            <a:ext cx="3780420" cy="1177227"/>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a:p>
            <a:pPr>
              <a:defRPr/>
            </a:pPr>
            <a:endParaRPr lang="en-US" altLang="zh-CN" sz="900" dirty="0">
              <a:solidFill>
                <a:schemeClr val="tx1">
                  <a:lumMod val="50000"/>
                  <a:lumOff val="50000"/>
                </a:schemeClr>
              </a:solidFill>
              <a:latin typeface="微软雅黑" pitchFamily="34" charset="-122"/>
              <a:ea typeface="微软雅黑" pitchFamily="34" charset="-122"/>
              <a:sym typeface="微软雅黑" pitchFamily="34" charset="-122"/>
            </a:endParaRPr>
          </a:p>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a:p>
            <a:pPr>
              <a:defRPr/>
            </a:pPr>
            <a:endParaRPr lang="en-US" altLang="zh-CN" sz="900" dirty="0">
              <a:solidFill>
                <a:schemeClr val="tx1">
                  <a:lumMod val="50000"/>
                  <a:lumOff val="50000"/>
                </a:schemeClr>
              </a:solidFill>
              <a:latin typeface="微软雅黑" pitchFamily="34" charset="-122"/>
              <a:ea typeface="微软雅黑" pitchFamily="34" charset="-122"/>
            </a:endParaRPr>
          </a:p>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a:p>
            <a:pPr>
              <a:defRPr/>
            </a:pPr>
            <a:endParaRPr lang="en-US" altLang="zh-CN" sz="900" dirty="0">
              <a:solidFill>
                <a:schemeClr val="tx1">
                  <a:lumMod val="50000"/>
                  <a:lumOff val="50000"/>
                </a:schemeClr>
              </a:solidFill>
              <a:latin typeface="微软雅黑" pitchFamily="34" charset="-122"/>
              <a:ea typeface="微软雅黑" pitchFamily="34" charset="-122"/>
            </a:endParaRPr>
          </a:p>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a:p>
            <a:pPr>
              <a:defRPr/>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0" name="矩形 19"/>
          <p:cNvSpPr/>
          <p:nvPr/>
        </p:nvSpPr>
        <p:spPr>
          <a:xfrm>
            <a:off x="611560" y="1400359"/>
            <a:ext cx="4320480" cy="48473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a:p>
            <a:pPr>
              <a:defRPr/>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 name="TextBox 1"/>
          <p:cNvSpPr txBox="1"/>
          <p:nvPr/>
        </p:nvSpPr>
        <p:spPr>
          <a:xfrm>
            <a:off x="4417976" y="4361454"/>
            <a:ext cx="1061793" cy="253897"/>
          </a:xfrm>
          <a:prstGeom prst="rect">
            <a:avLst/>
          </a:prstGeom>
          <a:noFill/>
        </p:spPr>
        <p:txBody>
          <a:bodyPr wrap="none" lIns="68562" tIns="34281" rIns="68562" bIns="34281" rtlCol="0">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cs typeface="Times New Roman" pitchFamily="18" charset="0"/>
              </a:rPr>
              <a:t>单击添加标题</a:t>
            </a:r>
          </a:p>
        </p:txBody>
      </p:sp>
      <p:sp>
        <p:nvSpPr>
          <p:cNvPr id="22" name="TextBox 21"/>
          <p:cNvSpPr txBox="1"/>
          <p:nvPr/>
        </p:nvSpPr>
        <p:spPr>
          <a:xfrm>
            <a:off x="6013611" y="3285125"/>
            <a:ext cx="1061793" cy="253897"/>
          </a:xfrm>
          <a:prstGeom prst="rect">
            <a:avLst/>
          </a:prstGeom>
          <a:noFill/>
        </p:spPr>
        <p:txBody>
          <a:bodyPr wrap="none" lIns="68562" tIns="34281" rIns="68562" bIns="34281" rtlCol="0">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cs typeface="Times New Roman" pitchFamily="18" charset="0"/>
              </a:rPr>
              <a:t>单击添加标题</a:t>
            </a:r>
          </a:p>
        </p:txBody>
      </p:sp>
      <p:sp>
        <p:nvSpPr>
          <p:cNvPr id="23" name="TextBox 22"/>
          <p:cNvSpPr txBox="1"/>
          <p:nvPr/>
        </p:nvSpPr>
        <p:spPr>
          <a:xfrm>
            <a:off x="7739440" y="2303419"/>
            <a:ext cx="1061793" cy="253897"/>
          </a:xfrm>
          <a:prstGeom prst="rect">
            <a:avLst/>
          </a:prstGeom>
          <a:noFill/>
        </p:spPr>
        <p:txBody>
          <a:bodyPr wrap="none" lIns="68562" tIns="34281" rIns="68562" bIns="34281" rtlCol="0">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cs typeface="Times New Roman" pitchFamily="18" charset="0"/>
              </a:rPr>
              <a:t>单击添加标题</a:t>
            </a:r>
          </a:p>
        </p:txBody>
      </p:sp>
    </p:spTree>
    <p:extLst>
      <p:ext uri="{BB962C8B-B14F-4D97-AF65-F5344CB8AC3E}">
        <p14:creationId xmlns:p14="http://schemas.microsoft.com/office/powerpoint/2010/main" val="22938848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upRight)">
                                      <p:cBhvr>
                                        <p:cTn id="7" dur="1000"/>
                                        <p:tgtEl>
                                          <p:spTgt spid="11"/>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232">
                                          <p:stCondLst>
                                            <p:cond delay="0"/>
                                          </p:stCondLst>
                                        </p:cTn>
                                        <p:tgtEl>
                                          <p:spTgt spid="8"/>
                                        </p:tgtEl>
                                      </p:cBhvr>
                                    </p:animEffect>
                                    <p:anim calcmode="lin" valueType="num">
                                      <p:cBhvr>
                                        <p:cTn id="12" dur="72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3" dur="2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4" dur="266" tmFilter="0, 0; 0.125,0.2665; 0.25,0.4; 0.375,0.465; 0.5,0.5;  0.625,0.535; 0.75,0.6; 0.875,0.7335; 1,1">
                                          <p:stCondLst>
                                            <p:cond delay="266"/>
                                          </p:stCondLst>
                                        </p:cTn>
                                        <p:tgtEl>
                                          <p:spTgt spid="8"/>
                                        </p:tgtEl>
                                        <p:attrNameLst>
                                          <p:attrName>ppt_y</p:attrName>
                                        </p:attrNameLst>
                                      </p:cBhvr>
                                      <p:tavLst>
                                        <p:tav tm="0" fmla="#ppt_y-sin(pi*$)/9">
                                          <p:val>
                                            <p:fltVal val="0"/>
                                          </p:val>
                                        </p:tav>
                                        <p:tav tm="100000">
                                          <p:val>
                                            <p:fltVal val="1"/>
                                          </p:val>
                                        </p:tav>
                                      </p:tavLst>
                                    </p:anim>
                                    <p:anim calcmode="lin" valueType="num">
                                      <p:cBhvr>
                                        <p:cTn id="15" dur="133" tmFilter="0, 0; 0.125,0.2665; 0.25,0.4; 0.375,0.465; 0.5,0.5;  0.625,0.535; 0.75,0.6; 0.875,0.7335; 1,1">
                                          <p:stCondLst>
                                            <p:cond delay="530"/>
                                          </p:stCondLst>
                                        </p:cTn>
                                        <p:tgtEl>
                                          <p:spTgt spid="8"/>
                                        </p:tgtEl>
                                        <p:attrNameLst>
                                          <p:attrName>ppt_y</p:attrName>
                                        </p:attrNameLst>
                                      </p:cBhvr>
                                      <p:tavLst>
                                        <p:tav tm="0" fmla="#ppt_y-sin(pi*$)/27">
                                          <p:val>
                                            <p:fltVal val="0"/>
                                          </p:val>
                                        </p:tav>
                                        <p:tav tm="100000">
                                          <p:val>
                                            <p:fltVal val="1"/>
                                          </p:val>
                                        </p:tav>
                                      </p:tavLst>
                                    </p:anim>
                                    <p:anim calcmode="lin" valueType="num">
                                      <p:cBhvr>
                                        <p:cTn id="16" dur="66" tmFilter="0, 0; 0.125,0.2665; 0.25,0.4; 0.375,0.465; 0.5,0.5;  0.625,0.535; 0.75,0.6; 0.875,0.7335; 1,1">
                                          <p:stCondLst>
                                            <p:cond delay="662"/>
                                          </p:stCondLst>
                                        </p:cTn>
                                        <p:tgtEl>
                                          <p:spTgt spid="8"/>
                                        </p:tgtEl>
                                        <p:attrNameLst>
                                          <p:attrName>ppt_y</p:attrName>
                                        </p:attrNameLst>
                                      </p:cBhvr>
                                      <p:tavLst>
                                        <p:tav tm="0" fmla="#ppt_y-sin(pi*$)/81">
                                          <p:val>
                                            <p:fltVal val="0"/>
                                          </p:val>
                                        </p:tav>
                                        <p:tav tm="100000">
                                          <p:val>
                                            <p:fltVal val="1"/>
                                          </p:val>
                                        </p:tav>
                                      </p:tavLst>
                                    </p:anim>
                                    <p:animScale>
                                      <p:cBhvr>
                                        <p:cTn id="17" dur="10">
                                          <p:stCondLst>
                                            <p:cond delay="260"/>
                                          </p:stCondLst>
                                        </p:cTn>
                                        <p:tgtEl>
                                          <p:spTgt spid="8"/>
                                        </p:tgtEl>
                                      </p:cBhvr>
                                      <p:to x="100000" y="60000"/>
                                    </p:animScale>
                                    <p:animScale>
                                      <p:cBhvr>
                                        <p:cTn id="18" dur="66" decel="50000">
                                          <p:stCondLst>
                                            <p:cond delay="270"/>
                                          </p:stCondLst>
                                        </p:cTn>
                                        <p:tgtEl>
                                          <p:spTgt spid="8"/>
                                        </p:tgtEl>
                                      </p:cBhvr>
                                      <p:to x="100000" y="100000"/>
                                    </p:animScale>
                                    <p:animScale>
                                      <p:cBhvr>
                                        <p:cTn id="19" dur="10">
                                          <p:stCondLst>
                                            <p:cond delay="525"/>
                                          </p:stCondLst>
                                        </p:cTn>
                                        <p:tgtEl>
                                          <p:spTgt spid="8"/>
                                        </p:tgtEl>
                                      </p:cBhvr>
                                      <p:to x="100000" y="80000"/>
                                    </p:animScale>
                                    <p:animScale>
                                      <p:cBhvr>
                                        <p:cTn id="20" dur="66" decel="50000">
                                          <p:stCondLst>
                                            <p:cond delay="535"/>
                                          </p:stCondLst>
                                        </p:cTn>
                                        <p:tgtEl>
                                          <p:spTgt spid="8"/>
                                        </p:tgtEl>
                                      </p:cBhvr>
                                      <p:to x="100000" y="100000"/>
                                    </p:animScale>
                                    <p:animScale>
                                      <p:cBhvr>
                                        <p:cTn id="21" dur="10">
                                          <p:stCondLst>
                                            <p:cond delay="657"/>
                                          </p:stCondLst>
                                        </p:cTn>
                                        <p:tgtEl>
                                          <p:spTgt spid="8"/>
                                        </p:tgtEl>
                                      </p:cBhvr>
                                      <p:to x="100000" y="90000"/>
                                    </p:animScale>
                                    <p:animScale>
                                      <p:cBhvr>
                                        <p:cTn id="22" dur="66" decel="50000">
                                          <p:stCondLst>
                                            <p:cond delay="667"/>
                                          </p:stCondLst>
                                        </p:cTn>
                                        <p:tgtEl>
                                          <p:spTgt spid="8"/>
                                        </p:tgtEl>
                                      </p:cBhvr>
                                      <p:to x="100000" y="100000"/>
                                    </p:animScale>
                                    <p:animScale>
                                      <p:cBhvr>
                                        <p:cTn id="23" dur="10">
                                          <p:stCondLst>
                                            <p:cond delay="723"/>
                                          </p:stCondLst>
                                        </p:cTn>
                                        <p:tgtEl>
                                          <p:spTgt spid="8"/>
                                        </p:tgtEl>
                                      </p:cBhvr>
                                      <p:to x="100000" y="95000"/>
                                    </p:animScale>
                                    <p:animScale>
                                      <p:cBhvr>
                                        <p:cTn id="24" dur="66" decel="50000">
                                          <p:stCondLst>
                                            <p:cond delay="734"/>
                                          </p:stCondLst>
                                        </p:cTn>
                                        <p:tgtEl>
                                          <p:spTgt spid="8"/>
                                        </p:tgtEl>
                                      </p:cBhvr>
                                      <p:to x="100000" y="100000"/>
                                    </p:animScale>
                                  </p:childTnLst>
                                </p:cTn>
                              </p:par>
                              <p:par>
                                <p:cTn id="25" presetID="26" presetClass="entr" presetSubtype="0" fill="hold" grpId="0" nodeType="withEffect">
                                  <p:stCondLst>
                                    <p:cond delay="20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290">
                                          <p:stCondLst>
                                            <p:cond delay="0"/>
                                          </p:stCondLst>
                                        </p:cTn>
                                        <p:tgtEl>
                                          <p:spTgt spid="9"/>
                                        </p:tgtEl>
                                      </p:cBhvr>
                                    </p:animEffect>
                                    <p:anim calcmode="lin" valueType="num">
                                      <p:cBhvr>
                                        <p:cTn id="2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3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3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33" dur="13">
                                          <p:stCondLst>
                                            <p:cond delay="325"/>
                                          </p:stCondLst>
                                        </p:cTn>
                                        <p:tgtEl>
                                          <p:spTgt spid="9"/>
                                        </p:tgtEl>
                                      </p:cBhvr>
                                      <p:to x="100000" y="60000"/>
                                    </p:animScale>
                                    <p:animScale>
                                      <p:cBhvr>
                                        <p:cTn id="34" dur="83" decel="50000">
                                          <p:stCondLst>
                                            <p:cond delay="338"/>
                                          </p:stCondLst>
                                        </p:cTn>
                                        <p:tgtEl>
                                          <p:spTgt spid="9"/>
                                        </p:tgtEl>
                                      </p:cBhvr>
                                      <p:to x="100000" y="100000"/>
                                    </p:animScale>
                                    <p:animScale>
                                      <p:cBhvr>
                                        <p:cTn id="35" dur="13">
                                          <p:stCondLst>
                                            <p:cond delay="656"/>
                                          </p:stCondLst>
                                        </p:cTn>
                                        <p:tgtEl>
                                          <p:spTgt spid="9"/>
                                        </p:tgtEl>
                                      </p:cBhvr>
                                      <p:to x="100000" y="80000"/>
                                    </p:animScale>
                                    <p:animScale>
                                      <p:cBhvr>
                                        <p:cTn id="36" dur="83" decel="50000">
                                          <p:stCondLst>
                                            <p:cond delay="669"/>
                                          </p:stCondLst>
                                        </p:cTn>
                                        <p:tgtEl>
                                          <p:spTgt spid="9"/>
                                        </p:tgtEl>
                                      </p:cBhvr>
                                      <p:to x="100000" y="100000"/>
                                    </p:animScale>
                                    <p:animScale>
                                      <p:cBhvr>
                                        <p:cTn id="37" dur="13">
                                          <p:stCondLst>
                                            <p:cond delay="821"/>
                                          </p:stCondLst>
                                        </p:cTn>
                                        <p:tgtEl>
                                          <p:spTgt spid="9"/>
                                        </p:tgtEl>
                                      </p:cBhvr>
                                      <p:to x="100000" y="90000"/>
                                    </p:animScale>
                                    <p:animScale>
                                      <p:cBhvr>
                                        <p:cTn id="38" dur="83" decel="50000">
                                          <p:stCondLst>
                                            <p:cond delay="834"/>
                                          </p:stCondLst>
                                        </p:cTn>
                                        <p:tgtEl>
                                          <p:spTgt spid="9"/>
                                        </p:tgtEl>
                                      </p:cBhvr>
                                      <p:to x="100000" y="100000"/>
                                    </p:animScale>
                                    <p:animScale>
                                      <p:cBhvr>
                                        <p:cTn id="39" dur="13">
                                          <p:stCondLst>
                                            <p:cond delay="904"/>
                                          </p:stCondLst>
                                        </p:cTn>
                                        <p:tgtEl>
                                          <p:spTgt spid="9"/>
                                        </p:tgtEl>
                                      </p:cBhvr>
                                      <p:to x="100000" y="95000"/>
                                    </p:animScale>
                                    <p:animScale>
                                      <p:cBhvr>
                                        <p:cTn id="40" dur="83" decel="50000">
                                          <p:stCondLst>
                                            <p:cond delay="917"/>
                                          </p:stCondLst>
                                        </p:cTn>
                                        <p:tgtEl>
                                          <p:spTgt spid="9"/>
                                        </p:tgtEl>
                                      </p:cBhvr>
                                      <p:to x="100000" y="100000"/>
                                    </p:animScale>
                                  </p:childTnLst>
                                </p:cTn>
                              </p:par>
                              <p:par>
                                <p:cTn id="41" presetID="26" presetClass="entr" presetSubtype="0"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290">
                                          <p:stCondLst>
                                            <p:cond delay="0"/>
                                          </p:stCondLst>
                                        </p:cTn>
                                        <p:tgtEl>
                                          <p:spTgt spid="10"/>
                                        </p:tgtEl>
                                      </p:cBhvr>
                                    </p:animEffect>
                                    <p:anim calcmode="lin" valueType="num">
                                      <p:cBhvr>
                                        <p:cTn id="4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4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4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49" dur="13">
                                          <p:stCondLst>
                                            <p:cond delay="325"/>
                                          </p:stCondLst>
                                        </p:cTn>
                                        <p:tgtEl>
                                          <p:spTgt spid="10"/>
                                        </p:tgtEl>
                                      </p:cBhvr>
                                      <p:to x="100000" y="60000"/>
                                    </p:animScale>
                                    <p:animScale>
                                      <p:cBhvr>
                                        <p:cTn id="50" dur="83" decel="50000">
                                          <p:stCondLst>
                                            <p:cond delay="338"/>
                                          </p:stCondLst>
                                        </p:cTn>
                                        <p:tgtEl>
                                          <p:spTgt spid="10"/>
                                        </p:tgtEl>
                                      </p:cBhvr>
                                      <p:to x="100000" y="100000"/>
                                    </p:animScale>
                                    <p:animScale>
                                      <p:cBhvr>
                                        <p:cTn id="51" dur="13">
                                          <p:stCondLst>
                                            <p:cond delay="656"/>
                                          </p:stCondLst>
                                        </p:cTn>
                                        <p:tgtEl>
                                          <p:spTgt spid="10"/>
                                        </p:tgtEl>
                                      </p:cBhvr>
                                      <p:to x="100000" y="80000"/>
                                    </p:animScale>
                                    <p:animScale>
                                      <p:cBhvr>
                                        <p:cTn id="52" dur="83" decel="50000">
                                          <p:stCondLst>
                                            <p:cond delay="669"/>
                                          </p:stCondLst>
                                        </p:cTn>
                                        <p:tgtEl>
                                          <p:spTgt spid="10"/>
                                        </p:tgtEl>
                                      </p:cBhvr>
                                      <p:to x="100000" y="100000"/>
                                    </p:animScale>
                                    <p:animScale>
                                      <p:cBhvr>
                                        <p:cTn id="53" dur="13">
                                          <p:stCondLst>
                                            <p:cond delay="821"/>
                                          </p:stCondLst>
                                        </p:cTn>
                                        <p:tgtEl>
                                          <p:spTgt spid="10"/>
                                        </p:tgtEl>
                                      </p:cBhvr>
                                      <p:to x="100000" y="90000"/>
                                    </p:animScale>
                                    <p:animScale>
                                      <p:cBhvr>
                                        <p:cTn id="54" dur="83" decel="50000">
                                          <p:stCondLst>
                                            <p:cond delay="834"/>
                                          </p:stCondLst>
                                        </p:cTn>
                                        <p:tgtEl>
                                          <p:spTgt spid="10"/>
                                        </p:tgtEl>
                                      </p:cBhvr>
                                      <p:to x="100000" y="100000"/>
                                    </p:animScale>
                                    <p:animScale>
                                      <p:cBhvr>
                                        <p:cTn id="55" dur="13">
                                          <p:stCondLst>
                                            <p:cond delay="904"/>
                                          </p:stCondLst>
                                        </p:cTn>
                                        <p:tgtEl>
                                          <p:spTgt spid="10"/>
                                        </p:tgtEl>
                                      </p:cBhvr>
                                      <p:to x="100000" y="95000"/>
                                    </p:animScale>
                                    <p:animScale>
                                      <p:cBhvr>
                                        <p:cTn id="56" dur="83" decel="50000">
                                          <p:stCondLst>
                                            <p:cond delay="917"/>
                                          </p:stCondLst>
                                        </p:cTn>
                                        <p:tgtEl>
                                          <p:spTgt spid="10"/>
                                        </p:tgtEl>
                                      </p:cBhvr>
                                      <p:to x="100000" y="100000"/>
                                    </p:animScale>
                                  </p:childTnLst>
                                </p:cTn>
                              </p:par>
                            </p:childTnLst>
                          </p:cTn>
                        </p:par>
                        <p:par>
                          <p:cTn id="57" fill="hold">
                            <p:stCondLst>
                              <p:cond delay="2400"/>
                            </p:stCondLst>
                            <p:childTnLst>
                              <p:par>
                                <p:cTn id="58" presetID="31"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 calcmode="lin" valueType="num">
                                      <p:cBhvr>
                                        <p:cTn id="62" dur="500" fill="hold"/>
                                        <p:tgtEl>
                                          <p:spTgt spid="17"/>
                                        </p:tgtEl>
                                        <p:attrNameLst>
                                          <p:attrName>style.rotation</p:attrName>
                                        </p:attrNameLst>
                                      </p:cBhvr>
                                      <p:tavLst>
                                        <p:tav tm="0">
                                          <p:val>
                                            <p:fltVal val="90"/>
                                          </p:val>
                                        </p:tav>
                                        <p:tav tm="100000">
                                          <p:val>
                                            <p:fltVal val="0"/>
                                          </p:val>
                                        </p:tav>
                                      </p:tavLst>
                                    </p:anim>
                                    <p:animEffect transition="in" filter="fade">
                                      <p:cBhvr>
                                        <p:cTn id="63" dur="500"/>
                                        <p:tgtEl>
                                          <p:spTgt spid="17"/>
                                        </p:tgtEl>
                                      </p:cBhvr>
                                    </p:animEffect>
                                  </p:childTnLst>
                                </p:cTn>
                              </p:par>
                            </p:childTnLst>
                          </p:cTn>
                        </p:par>
                        <p:par>
                          <p:cTn id="64" fill="hold">
                            <p:stCondLst>
                              <p:cond delay="2900"/>
                            </p:stCondLst>
                            <p:childTnLst>
                              <p:par>
                                <p:cTn id="65" presetID="42"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anim calcmode="lin" valueType="num">
                                      <p:cBhvr>
                                        <p:cTn id="68" dur="500" fill="hold"/>
                                        <p:tgtEl>
                                          <p:spTgt spid="2"/>
                                        </p:tgtEl>
                                        <p:attrNameLst>
                                          <p:attrName>ppt_x</p:attrName>
                                        </p:attrNameLst>
                                      </p:cBhvr>
                                      <p:tavLst>
                                        <p:tav tm="0">
                                          <p:val>
                                            <p:strVal val="#ppt_x"/>
                                          </p:val>
                                        </p:tav>
                                        <p:tav tm="100000">
                                          <p:val>
                                            <p:strVal val="#ppt_x"/>
                                          </p:val>
                                        </p:tav>
                                      </p:tavLst>
                                    </p:anim>
                                    <p:anim calcmode="lin" valueType="num">
                                      <p:cBhvr>
                                        <p:cTn id="69" dur="500" fill="hold"/>
                                        <p:tgtEl>
                                          <p:spTgt spid="2"/>
                                        </p:tgtEl>
                                        <p:attrNameLst>
                                          <p:attrName>ppt_y</p:attrName>
                                        </p:attrNameLst>
                                      </p:cBhvr>
                                      <p:tavLst>
                                        <p:tav tm="0">
                                          <p:val>
                                            <p:strVal val="#ppt_y+.1"/>
                                          </p:val>
                                        </p:tav>
                                        <p:tav tm="100000">
                                          <p:val>
                                            <p:strVal val="#ppt_y"/>
                                          </p:val>
                                        </p:tav>
                                      </p:tavLst>
                                    </p:anim>
                                  </p:childTnLst>
                                </p:cTn>
                              </p:par>
                            </p:childTnLst>
                          </p:cTn>
                        </p:par>
                        <p:par>
                          <p:cTn id="70" fill="hold">
                            <p:stCondLst>
                              <p:cond delay="3400"/>
                            </p:stCondLst>
                            <p:childTnLst>
                              <p:par>
                                <p:cTn id="71" presetID="22" presetClass="entr" presetSubtype="2"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right)">
                                      <p:cBhvr>
                                        <p:cTn id="73" dur="500"/>
                                        <p:tgtEl>
                                          <p:spTgt spid="12"/>
                                        </p:tgtEl>
                                      </p:cBhvr>
                                    </p:animEffect>
                                  </p:childTnLst>
                                </p:cTn>
                              </p:par>
                            </p:childTnLst>
                          </p:cTn>
                        </p:par>
                        <p:par>
                          <p:cTn id="74" fill="hold">
                            <p:stCondLst>
                              <p:cond delay="3900"/>
                            </p:stCondLst>
                            <p:childTnLst>
                              <p:par>
                                <p:cTn id="75" presetID="31"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400" fill="hold"/>
                                        <p:tgtEl>
                                          <p:spTgt spid="18"/>
                                        </p:tgtEl>
                                        <p:attrNameLst>
                                          <p:attrName>ppt_w</p:attrName>
                                        </p:attrNameLst>
                                      </p:cBhvr>
                                      <p:tavLst>
                                        <p:tav tm="0">
                                          <p:val>
                                            <p:fltVal val="0"/>
                                          </p:val>
                                        </p:tav>
                                        <p:tav tm="100000">
                                          <p:val>
                                            <p:strVal val="#ppt_w"/>
                                          </p:val>
                                        </p:tav>
                                      </p:tavLst>
                                    </p:anim>
                                    <p:anim calcmode="lin" valueType="num">
                                      <p:cBhvr>
                                        <p:cTn id="78" dur="400" fill="hold"/>
                                        <p:tgtEl>
                                          <p:spTgt spid="18"/>
                                        </p:tgtEl>
                                        <p:attrNameLst>
                                          <p:attrName>ppt_h</p:attrName>
                                        </p:attrNameLst>
                                      </p:cBhvr>
                                      <p:tavLst>
                                        <p:tav tm="0">
                                          <p:val>
                                            <p:fltVal val="0"/>
                                          </p:val>
                                        </p:tav>
                                        <p:tav tm="100000">
                                          <p:val>
                                            <p:strVal val="#ppt_h"/>
                                          </p:val>
                                        </p:tav>
                                      </p:tavLst>
                                    </p:anim>
                                    <p:anim calcmode="lin" valueType="num">
                                      <p:cBhvr>
                                        <p:cTn id="79" dur="400" fill="hold"/>
                                        <p:tgtEl>
                                          <p:spTgt spid="18"/>
                                        </p:tgtEl>
                                        <p:attrNameLst>
                                          <p:attrName>style.rotation</p:attrName>
                                        </p:attrNameLst>
                                      </p:cBhvr>
                                      <p:tavLst>
                                        <p:tav tm="0">
                                          <p:val>
                                            <p:fltVal val="90"/>
                                          </p:val>
                                        </p:tav>
                                        <p:tav tm="100000">
                                          <p:val>
                                            <p:fltVal val="0"/>
                                          </p:val>
                                        </p:tav>
                                      </p:tavLst>
                                    </p:anim>
                                    <p:animEffect transition="in" filter="fade">
                                      <p:cBhvr>
                                        <p:cTn id="80" dur="400"/>
                                        <p:tgtEl>
                                          <p:spTgt spid="18"/>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par>
                          <p:cTn id="88" fill="hold">
                            <p:stCondLst>
                              <p:cond delay="4800"/>
                            </p:stCondLst>
                            <p:childTnLst>
                              <p:par>
                                <p:cTn id="89" presetID="42"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500"/>
                                        <p:tgtEl>
                                          <p:spTgt spid="22"/>
                                        </p:tgtEl>
                                      </p:cBhvr>
                                    </p:animEffect>
                                    <p:anim calcmode="lin" valueType="num">
                                      <p:cBhvr>
                                        <p:cTn id="92" dur="500" fill="hold"/>
                                        <p:tgtEl>
                                          <p:spTgt spid="22"/>
                                        </p:tgtEl>
                                        <p:attrNameLst>
                                          <p:attrName>ppt_x</p:attrName>
                                        </p:attrNameLst>
                                      </p:cBhvr>
                                      <p:tavLst>
                                        <p:tav tm="0">
                                          <p:val>
                                            <p:strVal val="#ppt_x"/>
                                          </p:val>
                                        </p:tav>
                                        <p:tav tm="100000">
                                          <p:val>
                                            <p:strVal val="#ppt_x"/>
                                          </p:val>
                                        </p:tav>
                                      </p:tavLst>
                                    </p:anim>
                                    <p:anim calcmode="lin" valueType="num">
                                      <p:cBhvr>
                                        <p:cTn id="93" dur="500" fill="hold"/>
                                        <p:tgtEl>
                                          <p:spTgt spid="22"/>
                                        </p:tgtEl>
                                        <p:attrNameLst>
                                          <p:attrName>ppt_y</p:attrName>
                                        </p:attrNameLst>
                                      </p:cBhvr>
                                      <p:tavLst>
                                        <p:tav tm="0">
                                          <p:val>
                                            <p:strVal val="#ppt_y+.1"/>
                                          </p:val>
                                        </p:tav>
                                        <p:tav tm="100000">
                                          <p:val>
                                            <p:strVal val="#ppt_y"/>
                                          </p:val>
                                        </p:tav>
                                      </p:tavLst>
                                    </p:anim>
                                  </p:childTnLst>
                                </p:cTn>
                              </p:par>
                            </p:childTnLst>
                          </p:cTn>
                        </p:par>
                        <p:par>
                          <p:cTn id="94" fill="hold">
                            <p:stCondLst>
                              <p:cond delay="5300"/>
                            </p:stCondLst>
                            <p:childTnLst>
                              <p:par>
                                <p:cTn id="95" presetID="22" presetClass="entr" presetSubtype="2"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right)">
                                      <p:cBhvr>
                                        <p:cTn id="97" dur="500"/>
                                        <p:tgtEl>
                                          <p:spTgt spid="13"/>
                                        </p:tgtEl>
                                      </p:cBhvr>
                                    </p:animEffect>
                                  </p:childTnLst>
                                </p:cTn>
                              </p:par>
                            </p:childTnLst>
                          </p:cTn>
                        </p:par>
                        <p:par>
                          <p:cTn id="98" fill="hold">
                            <p:stCondLst>
                              <p:cond delay="5800"/>
                            </p:stCondLst>
                            <p:childTnLst>
                              <p:par>
                                <p:cTn id="99" presetID="31" presetClass="entr" presetSubtype="0" fill="hold" grpId="0" nodeType="after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400" fill="hold"/>
                                        <p:tgtEl>
                                          <p:spTgt spid="19"/>
                                        </p:tgtEl>
                                        <p:attrNameLst>
                                          <p:attrName>ppt_w</p:attrName>
                                        </p:attrNameLst>
                                      </p:cBhvr>
                                      <p:tavLst>
                                        <p:tav tm="0">
                                          <p:val>
                                            <p:fltVal val="0"/>
                                          </p:val>
                                        </p:tav>
                                        <p:tav tm="100000">
                                          <p:val>
                                            <p:strVal val="#ppt_w"/>
                                          </p:val>
                                        </p:tav>
                                      </p:tavLst>
                                    </p:anim>
                                    <p:anim calcmode="lin" valueType="num">
                                      <p:cBhvr>
                                        <p:cTn id="102" dur="400" fill="hold"/>
                                        <p:tgtEl>
                                          <p:spTgt spid="19"/>
                                        </p:tgtEl>
                                        <p:attrNameLst>
                                          <p:attrName>ppt_h</p:attrName>
                                        </p:attrNameLst>
                                      </p:cBhvr>
                                      <p:tavLst>
                                        <p:tav tm="0">
                                          <p:val>
                                            <p:fltVal val="0"/>
                                          </p:val>
                                        </p:tav>
                                        <p:tav tm="100000">
                                          <p:val>
                                            <p:strVal val="#ppt_h"/>
                                          </p:val>
                                        </p:tav>
                                      </p:tavLst>
                                    </p:anim>
                                    <p:anim calcmode="lin" valueType="num">
                                      <p:cBhvr>
                                        <p:cTn id="103" dur="400" fill="hold"/>
                                        <p:tgtEl>
                                          <p:spTgt spid="19"/>
                                        </p:tgtEl>
                                        <p:attrNameLst>
                                          <p:attrName>style.rotation</p:attrName>
                                        </p:attrNameLst>
                                      </p:cBhvr>
                                      <p:tavLst>
                                        <p:tav tm="0">
                                          <p:val>
                                            <p:fltVal val="90"/>
                                          </p:val>
                                        </p:tav>
                                        <p:tav tm="100000">
                                          <p:val>
                                            <p:fltVal val="0"/>
                                          </p:val>
                                        </p:tav>
                                      </p:tavLst>
                                    </p:anim>
                                    <p:animEffect transition="in" filter="fade">
                                      <p:cBhvr>
                                        <p:cTn id="104" dur="400"/>
                                        <p:tgtEl>
                                          <p:spTgt spid="19"/>
                                        </p:tgtEl>
                                      </p:cBhvr>
                                    </p:animEffect>
                                  </p:childTnLst>
                                </p:cTn>
                              </p:par>
                            </p:childTnLst>
                          </p:cTn>
                        </p:par>
                        <p:par>
                          <p:cTn id="105" fill="hold">
                            <p:stCondLst>
                              <p:cond delay="6200"/>
                            </p:stCondLst>
                            <p:childTnLst>
                              <p:par>
                                <p:cTn id="106" presetID="31" presetClass="entr" presetSubtype="0" fill="hold" grpId="0" nodeType="after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p:cTn id="108" dur="500" fill="hold"/>
                                        <p:tgtEl>
                                          <p:spTgt spid="15"/>
                                        </p:tgtEl>
                                        <p:attrNameLst>
                                          <p:attrName>ppt_w</p:attrName>
                                        </p:attrNameLst>
                                      </p:cBhvr>
                                      <p:tavLst>
                                        <p:tav tm="0">
                                          <p:val>
                                            <p:fltVal val="0"/>
                                          </p:val>
                                        </p:tav>
                                        <p:tav tm="100000">
                                          <p:val>
                                            <p:strVal val="#ppt_w"/>
                                          </p:val>
                                        </p:tav>
                                      </p:tavLst>
                                    </p:anim>
                                    <p:anim calcmode="lin" valueType="num">
                                      <p:cBhvr>
                                        <p:cTn id="109" dur="500" fill="hold"/>
                                        <p:tgtEl>
                                          <p:spTgt spid="15"/>
                                        </p:tgtEl>
                                        <p:attrNameLst>
                                          <p:attrName>ppt_h</p:attrName>
                                        </p:attrNameLst>
                                      </p:cBhvr>
                                      <p:tavLst>
                                        <p:tav tm="0">
                                          <p:val>
                                            <p:fltVal val="0"/>
                                          </p:val>
                                        </p:tav>
                                        <p:tav tm="100000">
                                          <p:val>
                                            <p:strVal val="#ppt_h"/>
                                          </p:val>
                                        </p:tav>
                                      </p:tavLst>
                                    </p:anim>
                                    <p:anim calcmode="lin" valueType="num">
                                      <p:cBhvr>
                                        <p:cTn id="110" dur="500" fill="hold"/>
                                        <p:tgtEl>
                                          <p:spTgt spid="15"/>
                                        </p:tgtEl>
                                        <p:attrNameLst>
                                          <p:attrName>style.rotation</p:attrName>
                                        </p:attrNameLst>
                                      </p:cBhvr>
                                      <p:tavLst>
                                        <p:tav tm="0">
                                          <p:val>
                                            <p:fltVal val="90"/>
                                          </p:val>
                                        </p:tav>
                                        <p:tav tm="100000">
                                          <p:val>
                                            <p:fltVal val="0"/>
                                          </p:val>
                                        </p:tav>
                                      </p:tavLst>
                                    </p:anim>
                                    <p:animEffect transition="in" filter="fade">
                                      <p:cBhvr>
                                        <p:cTn id="111" dur="500"/>
                                        <p:tgtEl>
                                          <p:spTgt spid="15"/>
                                        </p:tgtEl>
                                      </p:cBhvr>
                                    </p:animEffect>
                                  </p:childTnLst>
                                </p:cTn>
                              </p:par>
                            </p:childTnLst>
                          </p:cTn>
                        </p:par>
                        <p:par>
                          <p:cTn id="112" fill="hold">
                            <p:stCondLst>
                              <p:cond delay="6700"/>
                            </p:stCondLst>
                            <p:childTnLst>
                              <p:par>
                                <p:cTn id="113" presetID="42" presetClass="entr" presetSubtype="0"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500"/>
                                        <p:tgtEl>
                                          <p:spTgt spid="23"/>
                                        </p:tgtEl>
                                      </p:cBhvr>
                                    </p:animEffect>
                                    <p:anim calcmode="lin" valueType="num">
                                      <p:cBhvr>
                                        <p:cTn id="116" dur="500" fill="hold"/>
                                        <p:tgtEl>
                                          <p:spTgt spid="23"/>
                                        </p:tgtEl>
                                        <p:attrNameLst>
                                          <p:attrName>ppt_x</p:attrName>
                                        </p:attrNameLst>
                                      </p:cBhvr>
                                      <p:tavLst>
                                        <p:tav tm="0">
                                          <p:val>
                                            <p:strVal val="#ppt_x"/>
                                          </p:val>
                                        </p:tav>
                                        <p:tav tm="100000">
                                          <p:val>
                                            <p:strVal val="#ppt_x"/>
                                          </p:val>
                                        </p:tav>
                                      </p:tavLst>
                                    </p:anim>
                                    <p:anim calcmode="lin" valueType="num">
                                      <p:cBhvr>
                                        <p:cTn id="117" dur="500" fill="hold"/>
                                        <p:tgtEl>
                                          <p:spTgt spid="23"/>
                                        </p:tgtEl>
                                        <p:attrNameLst>
                                          <p:attrName>ppt_y</p:attrName>
                                        </p:attrNameLst>
                                      </p:cBhvr>
                                      <p:tavLst>
                                        <p:tav tm="0">
                                          <p:val>
                                            <p:strVal val="#ppt_y+.1"/>
                                          </p:val>
                                        </p:tav>
                                        <p:tav tm="100000">
                                          <p:val>
                                            <p:strVal val="#ppt_y"/>
                                          </p:val>
                                        </p:tav>
                                      </p:tavLst>
                                    </p:anim>
                                  </p:childTnLst>
                                </p:cTn>
                              </p:par>
                            </p:childTnLst>
                          </p:cTn>
                        </p:par>
                        <p:par>
                          <p:cTn id="118" fill="hold">
                            <p:stCondLst>
                              <p:cond delay="7200"/>
                            </p:stCondLst>
                            <p:childTnLst>
                              <p:par>
                                <p:cTn id="119" presetID="22" presetClass="entr" presetSubtype="2"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right)">
                                      <p:cBhvr>
                                        <p:cTn id="121" dur="500"/>
                                        <p:tgtEl>
                                          <p:spTgt spid="14"/>
                                        </p:tgtEl>
                                      </p:cBhvr>
                                    </p:animEffect>
                                  </p:childTnLst>
                                </p:cTn>
                              </p:par>
                            </p:childTnLst>
                          </p:cTn>
                        </p:par>
                        <p:par>
                          <p:cTn id="122" fill="hold">
                            <p:stCondLst>
                              <p:cond delay="7700"/>
                            </p:stCondLst>
                            <p:childTnLst>
                              <p:par>
                                <p:cTn id="123" presetID="31" presetClass="entr" presetSubtype="0"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 calcmode="lin" valueType="num">
                                      <p:cBhvr>
                                        <p:cTn id="125" dur="400" fill="hold"/>
                                        <p:tgtEl>
                                          <p:spTgt spid="20"/>
                                        </p:tgtEl>
                                        <p:attrNameLst>
                                          <p:attrName>ppt_w</p:attrName>
                                        </p:attrNameLst>
                                      </p:cBhvr>
                                      <p:tavLst>
                                        <p:tav tm="0">
                                          <p:val>
                                            <p:fltVal val="0"/>
                                          </p:val>
                                        </p:tav>
                                        <p:tav tm="100000">
                                          <p:val>
                                            <p:strVal val="#ppt_w"/>
                                          </p:val>
                                        </p:tav>
                                      </p:tavLst>
                                    </p:anim>
                                    <p:anim calcmode="lin" valueType="num">
                                      <p:cBhvr>
                                        <p:cTn id="126" dur="400" fill="hold"/>
                                        <p:tgtEl>
                                          <p:spTgt spid="20"/>
                                        </p:tgtEl>
                                        <p:attrNameLst>
                                          <p:attrName>ppt_h</p:attrName>
                                        </p:attrNameLst>
                                      </p:cBhvr>
                                      <p:tavLst>
                                        <p:tav tm="0">
                                          <p:val>
                                            <p:fltVal val="0"/>
                                          </p:val>
                                        </p:tav>
                                        <p:tav tm="100000">
                                          <p:val>
                                            <p:strVal val="#ppt_h"/>
                                          </p:val>
                                        </p:tav>
                                      </p:tavLst>
                                    </p:anim>
                                    <p:anim calcmode="lin" valueType="num">
                                      <p:cBhvr>
                                        <p:cTn id="127" dur="400" fill="hold"/>
                                        <p:tgtEl>
                                          <p:spTgt spid="20"/>
                                        </p:tgtEl>
                                        <p:attrNameLst>
                                          <p:attrName>style.rotation</p:attrName>
                                        </p:attrNameLst>
                                      </p:cBhvr>
                                      <p:tavLst>
                                        <p:tav tm="0">
                                          <p:val>
                                            <p:fltVal val="90"/>
                                          </p:val>
                                        </p:tav>
                                        <p:tav tm="100000">
                                          <p:val>
                                            <p:fltVal val="0"/>
                                          </p:val>
                                        </p:tav>
                                      </p:tavLst>
                                    </p:anim>
                                    <p:animEffect transition="in" filter="fade">
                                      <p:cBhvr>
                                        <p:cTn id="128"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908804" y="1012508"/>
            <a:ext cx="2235196" cy="210116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1012508"/>
            <a:ext cx="4484918" cy="2101166"/>
          </a:xfrm>
          <a:prstGeom prst="rect">
            <a:avLst/>
          </a:prstGeom>
          <a:blipFill dpi="0" rotWithShape="1">
            <a:blip r:embed="rId4"/>
            <a:srcRect/>
            <a:stretch>
              <a:fillRect t="-23279" b="-2911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42974" y="1012508"/>
            <a:ext cx="2304000" cy="2101166"/>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0" y="2748633"/>
            <a:ext cx="4619625" cy="9075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0" name="矩形 19"/>
          <p:cNvSpPr/>
          <p:nvPr/>
        </p:nvSpPr>
        <p:spPr>
          <a:xfrm>
            <a:off x="466725" y="2955679"/>
            <a:ext cx="3914775" cy="957955"/>
          </a:xfrm>
          <a:prstGeom prst="rect">
            <a:avLst/>
          </a:prstGeom>
        </p:spPr>
        <p:txBody>
          <a:bodyPr wrap="square">
            <a:spAutoFit/>
          </a:bodyPr>
          <a:lstStyle/>
          <a:p>
            <a:pPr algn="ctr" fontAlgn="base">
              <a:lnSpc>
                <a:spcPct val="125000"/>
              </a:lnSpc>
              <a:spcBef>
                <a:spcPct val="0"/>
              </a:spcBef>
              <a:spcAft>
                <a:spcPct val="0"/>
              </a:spcAft>
            </a:pPr>
            <a:r>
              <a:rPr lang="zh-CN" altLang="en-US" sz="900" dirty="0">
                <a:solidFill>
                  <a:schemeClr val="bg1"/>
                </a:solidFill>
                <a:latin typeface="微软雅黑"/>
                <a:ea typeface="微软雅黑"/>
                <a:sym typeface="Gill Sans" charset="0"/>
              </a:rPr>
              <a:t>此处添加详细文本描述，建议与标题相关并符合整体语言风格此处添加详细文本描述，建议与标题相关并符合整体语言风格此处添加详细文本描述，建议与标题相关并符合整体语言风格</a:t>
            </a:r>
            <a:endParaRPr lang="en-US" altLang="zh-CN" sz="900" dirty="0">
              <a:solidFill>
                <a:schemeClr val="bg1"/>
              </a:solidFill>
              <a:latin typeface="微软雅黑"/>
              <a:ea typeface="微软雅黑"/>
              <a:cs typeface="Lato Light" charset="0"/>
              <a:sym typeface="Lato Light" charset="0"/>
            </a:endParaRPr>
          </a:p>
          <a:p>
            <a:pPr algn="ctr" fontAlgn="base">
              <a:lnSpc>
                <a:spcPct val="125000"/>
              </a:lnSpc>
              <a:spcBef>
                <a:spcPct val="0"/>
              </a:spcBef>
              <a:spcAft>
                <a:spcPct val="0"/>
              </a:spcAft>
            </a:pPr>
            <a:endParaRPr lang="en-US" altLang="zh-CN" sz="900" dirty="0">
              <a:solidFill>
                <a:schemeClr val="bg1"/>
              </a:solidFill>
              <a:latin typeface="微软雅黑"/>
              <a:ea typeface="微软雅黑"/>
              <a:cs typeface="Lato Light" charset="0"/>
              <a:sym typeface="Lato Light" charset="0"/>
            </a:endParaRPr>
          </a:p>
          <a:p>
            <a:pPr algn="ctr" fontAlgn="base">
              <a:lnSpc>
                <a:spcPct val="125000"/>
              </a:lnSpc>
              <a:spcBef>
                <a:spcPct val="0"/>
              </a:spcBef>
              <a:spcAft>
                <a:spcPct val="0"/>
              </a:spcAft>
            </a:pPr>
            <a:endParaRPr lang="en-US" altLang="zh-CN" sz="900" dirty="0">
              <a:solidFill>
                <a:schemeClr val="bg1"/>
              </a:solidFill>
              <a:latin typeface="微软雅黑"/>
              <a:ea typeface="微软雅黑"/>
              <a:cs typeface="Lato Light" charset="0"/>
              <a:sym typeface="Lato Light" charset="0"/>
            </a:endParaRPr>
          </a:p>
        </p:txBody>
      </p:sp>
      <p:sp>
        <p:nvSpPr>
          <p:cNvPr id="9226" name="矩形 20"/>
          <p:cNvSpPr>
            <a:spLocks noChangeArrowheads="1"/>
          </p:cNvSpPr>
          <p:nvPr/>
        </p:nvSpPr>
        <p:spPr bwMode="auto">
          <a:xfrm>
            <a:off x="1006475" y="3751971"/>
            <a:ext cx="7886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保留图片的格式和动画效果不变，请不要直接删除图片，只将图片替换就可以。  情况</a:t>
            </a:r>
            <a:r>
              <a:rPr lang="en-US" altLang="zh-CN" sz="900" dirty="0">
                <a:solidFill>
                  <a:schemeClr val="tx1">
                    <a:lumMod val="50000"/>
                    <a:lumOff val="50000"/>
                  </a:schemeClr>
                </a:solidFill>
                <a:latin typeface="微软雅黑" pitchFamily="34" charset="-122"/>
                <a:ea typeface="微软雅黑" pitchFamily="34" charset="-122"/>
              </a:rPr>
              <a:t>1</a:t>
            </a:r>
            <a:r>
              <a:rPr lang="zh-CN" altLang="en-US" sz="900" dirty="0">
                <a:solidFill>
                  <a:schemeClr val="tx1">
                    <a:lumMod val="50000"/>
                    <a:lumOff val="50000"/>
                  </a:schemeClr>
                </a:solidFill>
                <a:latin typeface="微软雅黑" pitchFamily="34" charset="-122"/>
                <a:ea typeface="微软雅黑" pitchFamily="34" charset="-122"/>
              </a:rPr>
              <a:t>：若是直接插入的图片：则右击图片→选择“更改图片”→在弹出的对话框窗口中重新选择你需要插入的图片即可。</a:t>
            </a:r>
          </a:p>
          <a:p>
            <a:pPr eaLnBrk="1" hangingPunct="1"/>
            <a:r>
              <a:rPr lang="zh-CN" altLang="en-US" sz="900" dirty="0">
                <a:solidFill>
                  <a:schemeClr val="tx1">
                    <a:lumMod val="50000"/>
                    <a:lumOff val="50000"/>
                  </a:schemeClr>
                </a:solidFill>
                <a:latin typeface="微软雅黑" pitchFamily="34" charset="-122"/>
                <a:ea typeface="微软雅黑" pitchFamily="34" charset="-122"/>
              </a:rPr>
              <a:t>    情况</a:t>
            </a:r>
            <a:r>
              <a:rPr lang="en-US" altLang="zh-CN" sz="900" dirty="0">
                <a:solidFill>
                  <a:schemeClr val="tx1">
                    <a:lumMod val="50000"/>
                    <a:lumOff val="50000"/>
                  </a:schemeClr>
                </a:solidFill>
                <a:latin typeface="微软雅黑" pitchFamily="34" charset="-122"/>
                <a:ea typeface="微软雅黑" pitchFamily="34" charset="-122"/>
              </a:rPr>
              <a:t>2</a:t>
            </a:r>
            <a:r>
              <a:rPr lang="zh-CN" altLang="en-US" sz="900" dirty="0">
                <a:solidFill>
                  <a:schemeClr val="tx1">
                    <a:lumMod val="50000"/>
                    <a:lumOff val="50000"/>
                  </a:schemeClr>
                </a:solidFill>
                <a:latin typeface="微软雅黑" pitchFamily="34" charset="-122"/>
                <a:ea typeface="微软雅黑" pitchFamily="34" charset="-122"/>
              </a:rPr>
              <a:t>：图形中的图片（多因排版的需要，将图片填充在图形中）：选中图片→在窗口上方功能区位置单击→“绘图工具”</a:t>
            </a:r>
            <a:r>
              <a:rPr lang="en-US" altLang="zh-CN" sz="900" dirty="0">
                <a:solidFill>
                  <a:schemeClr val="tx1">
                    <a:lumMod val="50000"/>
                    <a:lumOff val="50000"/>
                  </a:schemeClr>
                </a:solidFill>
                <a:latin typeface="微软雅黑" pitchFamily="34" charset="-122"/>
                <a:ea typeface="微软雅黑" pitchFamily="34" charset="-122"/>
              </a:rPr>
              <a:t>/“</a:t>
            </a:r>
            <a:r>
              <a:rPr lang="zh-CN" altLang="en-US" sz="900" dirty="0">
                <a:solidFill>
                  <a:schemeClr val="tx1">
                    <a:lumMod val="50000"/>
                    <a:lumOff val="50000"/>
                  </a:schemeClr>
                </a:solidFill>
                <a:latin typeface="微软雅黑" pitchFamily="34" charset="-122"/>
                <a:ea typeface="微软雅黑" pitchFamily="34" charset="-122"/>
              </a:rPr>
              <a:t>格式”→单击“形状填充”展开下拉菜单→选择“图片”→字弹出的“插入图片”的对话框窗口中选择需要的图片即可。</a:t>
            </a:r>
            <a:endParaRPr lang="en-US" altLang="zh-CN"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882240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750"/>
                                        <p:tgtEl>
                                          <p:spTgt spid="25"/>
                                        </p:tgtEl>
                                      </p:cBhvr>
                                    </p:animEffect>
                                    <p:anim calcmode="lin" valueType="num">
                                      <p:cBhvr>
                                        <p:cTn id="17" dur="750" fill="hold"/>
                                        <p:tgtEl>
                                          <p:spTgt spid="25"/>
                                        </p:tgtEl>
                                        <p:attrNameLst>
                                          <p:attrName>ppt_x</p:attrName>
                                        </p:attrNameLst>
                                      </p:cBhvr>
                                      <p:tavLst>
                                        <p:tav tm="0">
                                          <p:val>
                                            <p:strVal val="#ppt_x"/>
                                          </p:val>
                                        </p:tav>
                                        <p:tav tm="100000">
                                          <p:val>
                                            <p:strVal val="#ppt_x"/>
                                          </p:val>
                                        </p:tav>
                                      </p:tavLst>
                                    </p:anim>
                                    <p:anim calcmode="lin" valueType="num">
                                      <p:cBhvr>
                                        <p:cTn id="18" dur="75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par>
                          <p:cTn id="23" fill="hold">
                            <p:stCondLst>
                              <p:cond delay="1750"/>
                            </p:stCondLst>
                            <p:childTnLst>
                              <p:par>
                                <p:cTn id="24" presetID="14" presetClass="entr" presetSubtype="1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randombar(horizontal)">
                                      <p:cBhvr>
                                        <p:cTn id="26" dur="500"/>
                                        <p:tgtEl>
                                          <p:spTgt spid="20"/>
                                        </p:tgtEl>
                                      </p:cBhvr>
                                    </p:animEffect>
                                  </p:childTnLst>
                                </p:cTn>
                              </p:par>
                            </p:childTnLst>
                          </p:cTn>
                        </p:par>
                        <p:par>
                          <p:cTn id="27" fill="hold">
                            <p:stCondLst>
                              <p:cond delay="2250"/>
                            </p:stCondLst>
                            <p:childTnLst>
                              <p:par>
                                <p:cTn id="28" presetID="22" presetClass="entr" presetSubtype="1" fill="hold" grpId="0" nodeType="afterEffect">
                                  <p:stCondLst>
                                    <p:cond delay="0"/>
                                  </p:stCondLst>
                                  <p:childTnLst>
                                    <p:set>
                                      <p:cBhvr>
                                        <p:cTn id="29" dur="1" fill="hold">
                                          <p:stCondLst>
                                            <p:cond delay="0"/>
                                          </p:stCondLst>
                                        </p:cTn>
                                        <p:tgtEl>
                                          <p:spTgt spid="9226"/>
                                        </p:tgtEl>
                                        <p:attrNameLst>
                                          <p:attrName>style.visibility</p:attrName>
                                        </p:attrNameLst>
                                      </p:cBhvr>
                                      <p:to>
                                        <p:strVal val="visible"/>
                                      </p:to>
                                    </p:set>
                                    <p:animEffect transition="in" filter="wipe(up)">
                                      <p:cBhvr>
                                        <p:cTn id="30" dur="125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3" grpId="0" animBg="1"/>
      <p:bldP spid="9" grpId="0" animBg="1"/>
      <p:bldP spid="20" grpId="0"/>
      <p:bldP spid="92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2672188" y="1244639"/>
            <a:ext cx="5570786" cy="562563"/>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chemeClr val="tx1">
                  <a:lumMod val="75000"/>
                  <a:lumOff val="25000"/>
                </a:schemeClr>
              </a:solidFill>
            </a:endParaRPr>
          </a:p>
        </p:txBody>
      </p:sp>
      <p:sp>
        <p:nvSpPr>
          <p:cNvPr id="9" name="右箭头 8"/>
          <p:cNvSpPr/>
          <p:nvPr/>
        </p:nvSpPr>
        <p:spPr bwMode="auto">
          <a:xfrm>
            <a:off x="2618202" y="1352684"/>
            <a:ext cx="431879" cy="346472"/>
          </a:xfrm>
          <a:prstGeom prst="rightArrow">
            <a:avLst/>
          </a:prstGeom>
          <a:solidFill>
            <a:schemeClr val="accent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fontAlgn="base">
              <a:spcBef>
                <a:spcPct val="0"/>
              </a:spcBef>
              <a:spcAft>
                <a:spcPct val="0"/>
              </a:spcAft>
            </a:pPr>
            <a:endParaRPr lang="zh-CN" altLang="en-US" sz="1300" dirty="0">
              <a:latin typeface="Arial" pitchFamily="34" charset="0"/>
              <a:ea typeface="宋体" pitchFamily="2" charset="-122"/>
            </a:endParaRPr>
          </a:p>
        </p:txBody>
      </p:sp>
      <p:sp>
        <p:nvSpPr>
          <p:cNvPr id="10" name="矩形 9"/>
          <p:cNvSpPr/>
          <p:nvPr/>
        </p:nvSpPr>
        <p:spPr bwMode="auto">
          <a:xfrm>
            <a:off x="871986" y="1244639"/>
            <a:ext cx="1835487" cy="562563"/>
          </a:xfrm>
          <a:prstGeom prst="rect">
            <a:avLst/>
          </a:prstGeom>
          <a:solidFill>
            <a:schemeClr val="accent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fontAlgn="base">
              <a:spcBef>
                <a:spcPct val="0"/>
              </a:spcBef>
              <a:spcAft>
                <a:spcPct val="0"/>
              </a:spcAft>
            </a:pPr>
            <a:endParaRPr lang="zh-CN" altLang="en-US" sz="1300" dirty="0">
              <a:latin typeface="Arial" pitchFamily="34" charset="0"/>
              <a:ea typeface="宋体" pitchFamily="2" charset="-122"/>
            </a:endParaRPr>
          </a:p>
        </p:txBody>
      </p:sp>
      <p:sp>
        <p:nvSpPr>
          <p:cNvPr id="11" name="矩形 10"/>
          <p:cNvSpPr/>
          <p:nvPr/>
        </p:nvSpPr>
        <p:spPr bwMode="auto">
          <a:xfrm>
            <a:off x="2672188" y="2084412"/>
            <a:ext cx="5570786" cy="562563"/>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chemeClr val="tx1">
                  <a:lumMod val="75000"/>
                  <a:lumOff val="25000"/>
                </a:schemeClr>
              </a:solidFill>
            </a:endParaRPr>
          </a:p>
        </p:txBody>
      </p:sp>
      <p:sp>
        <p:nvSpPr>
          <p:cNvPr id="12" name="右箭头 11"/>
          <p:cNvSpPr/>
          <p:nvPr/>
        </p:nvSpPr>
        <p:spPr bwMode="auto">
          <a:xfrm>
            <a:off x="2618202" y="2192456"/>
            <a:ext cx="431879" cy="346472"/>
          </a:xfrm>
          <a:prstGeom prst="rightArrow">
            <a:avLst/>
          </a:prstGeom>
          <a:solidFill>
            <a:schemeClr val="accent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fontAlgn="base">
              <a:spcBef>
                <a:spcPct val="0"/>
              </a:spcBef>
              <a:spcAft>
                <a:spcPct val="0"/>
              </a:spcAft>
            </a:pPr>
            <a:endParaRPr lang="zh-CN" altLang="en-US" sz="1300" dirty="0">
              <a:latin typeface="Arial" pitchFamily="34" charset="0"/>
              <a:ea typeface="宋体" pitchFamily="2" charset="-122"/>
            </a:endParaRPr>
          </a:p>
        </p:txBody>
      </p:sp>
      <p:sp>
        <p:nvSpPr>
          <p:cNvPr id="13" name="矩形 12"/>
          <p:cNvSpPr/>
          <p:nvPr/>
        </p:nvSpPr>
        <p:spPr bwMode="auto">
          <a:xfrm>
            <a:off x="871986" y="2084412"/>
            <a:ext cx="1835487" cy="562563"/>
          </a:xfrm>
          <a:prstGeom prst="rect">
            <a:avLst/>
          </a:prstGeom>
          <a:solidFill>
            <a:schemeClr val="accent2"/>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endParaRPr lang="zh-CN" altLang="en-US"/>
          </a:p>
        </p:txBody>
      </p:sp>
      <p:sp>
        <p:nvSpPr>
          <p:cNvPr id="14" name="矩形 13"/>
          <p:cNvSpPr/>
          <p:nvPr/>
        </p:nvSpPr>
        <p:spPr bwMode="auto">
          <a:xfrm>
            <a:off x="2672188" y="2947840"/>
            <a:ext cx="5570786" cy="562563"/>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chemeClr val="tx1">
                  <a:lumMod val="75000"/>
                  <a:lumOff val="25000"/>
                </a:schemeClr>
              </a:solidFill>
            </a:endParaRPr>
          </a:p>
        </p:txBody>
      </p:sp>
      <p:sp>
        <p:nvSpPr>
          <p:cNvPr id="15" name="右箭头 14"/>
          <p:cNvSpPr/>
          <p:nvPr/>
        </p:nvSpPr>
        <p:spPr bwMode="auto">
          <a:xfrm>
            <a:off x="2618202" y="3055885"/>
            <a:ext cx="431879" cy="346472"/>
          </a:xfrm>
          <a:prstGeom prst="rightArrow">
            <a:avLst/>
          </a:prstGeom>
          <a:solidFill>
            <a:schemeClr val="accent3"/>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fontAlgn="base">
              <a:spcBef>
                <a:spcPct val="0"/>
              </a:spcBef>
              <a:spcAft>
                <a:spcPct val="0"/>
              </a:spcAft>
            </a:pPr>
            <a:endParaRPr lang="zh-CN" altLang="en-US" sz="1300" dirty="0">
              <a:latin typeface="Arial" pitchFamily="34" charset="0"/>
              <a:ea typeface="宋体" pitchFamily="2" charset="-122"/>
            </a:endParaRPr>
          </a:p>
        </p:txBody>
      </p:sp>
      <p:sp>
        <p:nvSpPr>
          <p:cNvPr id="16" name="矩形 15"/>
          <p:cNvSpPr/>
          <p:nvPr/>
        </p:nvSpPr>
        <p:spPr bwMode="auto">
          <a:xfrm>
            <a:off x="871986" y="2947840"/>
            <a:ext cx="1835487" cy="562563"/>
          </a:xfrm>
          <a:prstGeom prst="rect">
            <a:avLst/>
          </a:prstGeom>
          <a:solidFill>
            <a:schemeClr val="accent3"/>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endParaRPr lang="zh-CN" altLang="en-US"/>
          </a:p>
        </p:txBody>
      </p:sp>
      <p:sp>
        <p:nvSpPr>
          <p:cNvPr id="17" name="矩形 16"/>
          <p:cNvSpPr/>
          <p:nvPr/>
        </p:nvSpPr>
        <p:spPr bwMode="auto">
          <a:xfrm>
            <a:off x="2672188" y="3846752"/>
            <a:ext cx="5570786" cy="562563"/>
          </a:xfrm>
          <a:prstGeom prst="rect">
            <a:avLst/>
          </a:prstGeom>
          <a:solidFill>
            <a:schemeClr val="accent2">
              <a:lumMod val="95000"/>
              <a:alpha val="3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chemeClr val="tx1">
                  <a:lumMod val="50000"/>
                  <a:lumOff val="50000"/>
                </a:schemeClr>
              </a:solidFill>
            </a:endParaRPr>
          </a:p>
        </p:txBody>
      </p:sp>
      <p:sp>
        <p:nvSpPr>
          <p:cNvPr id="18" name="右箭头 17"/>
          <p:cNvSpPr/>
          <p:nvPr/>
        </p:nvSpPr>
        <p:spPr bwMode="auto">
          <a:xfrm>
            <a:off x="2618202" y="3954797"/>
            <a:ext cx="431879" cy="346472"/>
          </a:xfrm>
          <a:prstGeom prst="rightArrow">
            <a:avLst/>
          </a:prstGeom>
          <a:solidFill>
            <a:schemeClr val="accent4"/>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fontAlgn="base">
              <a:spcBef>
                <a:spcPct val="0"/>
              </a:spcBef>
              <a:spcAft>
                <a:spcPct val="0"/>
              </a:spcAft>
            </a:pPr>
            <a:endParaRPr lang="zh-CN" altLang="en-US" sz="1300" dirty="0">
              <a:latin typeface="Arial" pitchFamily="34" charset="0"/>
              <a:ea typeface="宋体" pitchFamily="2" charset="-122"/>
            </a:endParaRPr>
          </a:p>
        </p:txBody>
      </p:sp>
      <p:sp>
        <p:nvSpPr>
          <p:cNvPr id="19" name="矩形 18"/>
          <p:cNvSpPr/>
          <p:nvPr/>
        </p:nvSpPr>
        <p:spPr bwMode="auto">
          <a:xfrm>
            <a:off x="871986" y="3846752"/>
            <a:ext cx="1835487" cy="562563"/>
          </a:xfrm>
          <a:prstGeom prst="rect">
            <a:avLst/>
          </a:prstGeom>
          <a:solidFill>
            <a:schemeClr val="accent4"/>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endParaRPr lang="zh-CN" altLang="en-US"/>
          </a:p>
        </p:txBody>
      </p:sp>
      <p:sp>
        <p:nvSpPr>
          <p:cNvPr id="20" name="TextBox 19"/>
          <p:cNvSpPr txBox="1"/>
          <p:nvPr/>
        </p:nvSpPr>
        <p:spPr>
          <a:xfrm>
            <a:off x="1164572" y="1364287"/>
            <a:ext cx="1254214" cy="253897"/>
          </a:xfrm>
          <a:prstGeom prst="rect">
            <a:avLst/>
          </a:prstGeom>
          <a:noFill/>
        </p:spPr>
        <p:txBody>
          <a:bodyPr wrap="square" lIns="68562" tIns="34281" rIns="68562" bIns="34281" rtlCol="0">
            <a:spAutoFit/>
          </a:body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21" name="TextBox 20"/>
          <p:cNvSpPr txBox="1"/>
          <p:nvPr/>
        </p:nvSpPr>
        <p:spPr>
          <a:xfrm>
            <a:off x="3185310" y="1401346"/>
            <a:ext cx="4804657" cy="207731"/>
          </a:xfrm>
          <a:prstGeom prst="rect">
            <a:avLst/>
          </a:prstGeom>
          <a:noFill/>
        </p:spPr>
        <p:txBody>
          <a:bodyPr wrap="square" lIns="68562" tIns="34281" rIns="68562" bIns="34281" rtlCol="0">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1164572" y="2192232"/>
            <a:ext cx="1254214" cy="253897"/>
          </a:xfrm>
          <a:prstGeom prst="rect">
            <a:avLst/>
          </a:prstGeom>
          <a:noFill/>
        </p:spPr>
        <p:txBody>
          <a:bodyPr wrap="square" lIns="68562" tIns="34281" rIns="68562" bIns="34281" rtlCol="0">
            <a:spAutoFit/>
          </a:body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23" name="TextBox 22"/>
          <p:cNvSpPr txBox="1"/>
          <p:nvPr/>
        </p:nvSpPr>
        <p:spPr>
          <a:xfrm>
            <a:off x="3168392" y="2248508"/>
            <a:ext cx="4804657" cy="207731"/>
          </a:xfrm>
          <a:prstGeom prst="rect">
            <a:avLst/>
          </a:prstGeom>
          <a:noFill/>
        </p:spPr>
        <p:txBody>
          <a:bodyPr wrap="square" lIns="68562" tIns="34281" rIns="68562" bIns="34281" rtlCol="0">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1164572" y="3055661"/>
            <a:ext cx="1254214" cy="253897"/>
          </a:xfrm>
          <a:prstGeom prst="rect">
            <a:avLst/>
          </a:prstGeom>
          <a:noFill/>
        </p:spPr>
        <p:txBody>
          <a:bodyPr wrap="square" lIns="68562" tIns="34281" rIns="68562" bIns="34281" rtlCol="0">
            <a:spAutoFit/>
          </a:body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25" name="TextBox 24"/>
          <p:cNvSpPr txBox="1"/>
          <p:nvPr/>
        </p:nvSpPr>
        <p:spPr>
          <a:xfrm>
            <a:off x="3168392" y="3116125"/>
            <a:ext cx="4804657" cy="207731"/>
          </a:xfrm>
          <a:prstGeom prst="rect">
            <a:avLst/>
          </a:prstGeom>
          <a:noFill/>
        </p:spPr>
        <p:txBody>
          <a:bodyPr wrap="square" lIns="68562" tIns="34281" rIns="68562" bIns="34281" rtlCol="0">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1164572" y="3954573"/>
            <a:ext cx="1254214" cy="253897"/>
          </a:xfrm>
          <a:prstGeom prst="rect">
            <a:avLst/>
          </a:prstGeom>
          <a:noFill/>
        </p:spPr>
        <p:txBody>
          <a:bodyPr wrap="square" lIns="68562" tIns="34281" rIns="68562" bIns="34281" rtlCol="0">
            <a:spAutoFit/>
          </a:bodyPr>
          <a:lstStyle/>
          <a:p>
            <a:pPr>
              <a:defRPr/>
            </a:pPr>
            <a:r>
              <a:rPr lang="zh-CN" altLang="en-US" sz="1200" dirty="0">
                <a:solidFill>
                  <a:schemeClr val="bg1"/>
                </a:solidFill>
                <a:latin typeface="微软雅黑" pitchFamily="34" charset="-122"/>
                <a:ea typeface="微软雅黑" pitchFamily="34" charset="-122"/>
                <a:cs typeface="Times New Roman" pitchFamily="18" charset="0"/>
              </a:rPr>
              <a:t>单击添加标题</a:t>
            </a:r>
          </a:p>
        </p:txBody>
      </p:sp>
      <p:sp>
        <p:nvSpPr>
          <p:cNvPr id="27" name="TextBox 26"/>
          <p:cNvSpPr txBox="1"/>
          <p:nvPr/>
        </p:nvSpPr>
        <p:spPr>
          <a:xfrm>
            <a:off x="3168392" y="4020997"/>
            <a:ext cx="4804657" cy="207731"/>
          </a:xfrm>
          <a:prstGeom prst="rect">
            <a:avLst/>
          </a:prstGeom>
          <a:noFill/>
        </p:spPr>
        <p:txBody>
          <a:bodyPr wrap="square" lIns="68562" tIns="34281" rIns="68562" bIns="34281" rtlCol="0">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028801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4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6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par>
                          <p:cTn id="37" fill="hold">
                            <p:stCondLst>
                              <p:cond delay="1100"/>
                            </p:stCondLst>
                            <p:childTnLst>
                              <p:par>
                                <p:cTn id="38" presetID="31"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 calcmode="lin" valueType="num">
                                      <p:cBhvr>
                                        <p:cTn id="42" dur="500" fill="hold"/>
                                        <p:tgtEl>
                                          <p:spTgt spid="20"/>
                                        </p:tgtEl>
                                        <p:attrNameLst>
                                          <p:attrName>style.rotation</p:attrName>
                                        </p:attrNameLst>
                                      </p:cBhvr>
                                      <p:tavLst>
                                        <p:tav tm="0">
                                          <p:val>
                                            <p:fltVal val="90"/>
                                          </p:val>
                                        </p:tav>
                                        <p:tav tm="100000">
                                          <p:val>
                                            <p:fltVal val="0"/>
                                          </p:val>
                                        </p:tav>
                                      </p:tavLst>
                                    </p:anim>
                                    <p:animEffect transition="in" filter="fade">
                                      <p:cBhvr>
                                        <p:cTn id="43" dur="500"/>
                                        <p:tgtEl>
                                          <p:spTgt spid="20"/>
                                        </p:tgtEl>
                                      </p:cBhvr>
                                    </p:animEffect>
                                  </p:childTnLst>
                                </p:cTn>
                              </p:par>
                            </p:childTnLst>
                          </p:cTn>
                        </p:par>
                        <p:par>
                          <p:cTn id="44" fill="hold">
                            <p:stCondLst>
                              <p:cond delay="16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2100"/>
                            </p:stCondLst>
                            <p:childTnLst>
                              <p:par>
                                <p:cTn id="52" presetID="31"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style.rotation</p:attrName>
                                        </p:attrNameLst>
                                      </p:cBhvr>
                                      <p:tavLst>
                                        <p:tav tm="0">
                                          <p:val>
                                            <p:fltVal val="90"/>
                                          </p:val>
                                        </p:tav>
                                        <p:tav tm="100000">
                                          <p:val>
                                            <p:fltVal val="0"/>
                                          </p:val>
                                        </p:tav>
                                      </p:tavLst>
                                    </p:anim>
                                    <p:animEffect transition="in" filter="fade">
                                      <p:cBhvr>
                                        <p:cTn id="57" dur="500"/>
                                        <p:tgtEl>
                                          <p:spTgt spid="22"/>
                                        </p:tgtEl>
                                      </p:cBhvr>
                                    </p:animEffect>
                                  </p:childTnLst>
                                </p:cTn>
                              </p:par>
                            </p:childTnLst>
                          </p:cTn>
                        </p:par>
                        <p:par>
                          <p:cTn id="58" fill="hold">
                            <p:stCondLst>
                              <p:cond delay="2600"/>
                            </p:stCondLst>
                            <p:childTnLst>
                              <p:par>
                                <p:cTn id="59" presetID="2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par>
                          <p:cTn id="65" fill="hold">
                            <p:stCondLst>
                              <p:cond delay="3100"/>
                            </p:stCondLst>
                            <p:childTnLst>
                              <p:par>
                                <p:cTn id="66" presetID="31"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 calcmode="lin" valueType="num">
                                      <p:cBhvr>
                                        <p:cTn id="70" dur="500" fill="hold"/>
                                        <p:tgtEl>
                                          <p:spTgt spid="24"/>
                                        </p:tgtEl>
                                        <p:attrNameLst>
                                          <p:attrName>style.rotation</p:attrName>
                                        </p:attrNameLst>
                                      </p:cBhvr>
                                      <p:tavLst>
                                        <p:tav tm="0">
                                          <p:val>
                                            <p:fltVal val="90"/>
                                          </p:val>
                                        </p:tav>
                                        <p:tav tm="100000">
                                          <p:val>
                                            <p:fltVal val="0"/>
                                          </p:val>
                                        </p:tav>
                                      </p:tavLst>
                                    </p:anim>
                                    <p:animEffect transition="in" filter="fade">
                                      <p:cBhvr>
                                        <p:cTn id="71" dur="500"/>
                                        <p:tgtEl>
                                          <p:spTgt spid="24"/>
                                        </p:tgtEl>
                                      </p:cBhvr>
                                    </p:animEffect>
                                  </p:childTnLst>
                                </p:cTn>
                              </p:par>
                            </p:childTnLst>
                          </p:cTn>
                        </p:par>
                        <p:par>
                          <p:cTn id="72" fill="hold">
                            <p:stCondLst>
                              <p:cond delay="3600"/>
                            </p:stCondLst>
                            <p:childTnLst>
                              <p:par>
                                <p:cTn id="73" presetID="22" presetClass="entr" presetSubtype="8"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500"/>
                                        <p:tgtEl>
                                          <p:spTgt spid="2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left)">
                                      <p:cBhvr>
                                        <p:cTn id="78" dur="500"/>
                                        <p:tgtEl>
                                          <p:spTgt spid="14"/>
                                        </p:tgtEl>
                                      </p:cBhvr>
                                    </p:animEffect>
                                  </p:childTnLst>
                                </p:cTn>
                              </p:par>
                            </p:childTnLst>
                          </p:cTn>
                        </p:par>
                        <p:par>
                          <p:cTn id="79" fill="hold">
                            <p:stCondLst>
                              <p:cond delay="4100"/>
                            </p:stCondLst>
                            <p:childTnLst>
                              <p:par>
                                <p:cTn id="80" presetID="31" presetClass="entr" presetSubtype="0"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 calcmode="lin" valueType="num">
                                      <p:cBhvr>
                                        <p:cTn id="84" dur="500" fill="hold"/>
                                        <p:tgtEl>
                                          <p:spTgt spid="26"/>
                                        </p:tgtEl>
                                        <p:attrNameLst>
                                          <p:attrName>style.rotation</p:attrName>
                                        </p:attrNameLst>
                                      </p:cBhvr>
                                      <p:tavLst>
                                        <p:tav tm="0">
                                          <p:val>
                                            <p:fltVal val="90"/>
                                          </p:val>
                                        </p:tav>
                                        <p:tav tm="100000">
                                          <p:val>
                                            <p:fltVal val="0"/>
                                          </p:val>
                                        </p:tav>
                                      </p:tavLst>
                                    </p:anim>
                                    <p:animEffect transition="in" filter="fade">
                                      <p:cBhvr>
                                        <p:cTn id="85" dur="500"/>
                                        <p:tgtEl>
                                          <p:spTgt spid="26"/>
                                        </p:tgtEl>
                                      </p:cBhvr>
                                    </p:animEffect>
                                  </p:childTnLst>
                                </p:cTn>
                              </p:par>
                            </p:childTnLst>
                          </p:cTn>
                        </p:par>
                        <p:par>
                          <p:cTn id="86" fill="hold">
                            <p:stCondLst>
                              <p:cond delay="4600"/>
                            </p:stCondLst>
                            <p:childTnLst>
                              <p:par>
                                <p:cTn id="87" presetID="22" presetClass="entr" presetSubtype="8"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left)">
                                      <p:cBhvr>
                                        <p:cTn id="89" dur="500"/>
                                        <p:tgtEl>
                                          <p:spTgt spid="2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640BABE-FB3E-4CAE-A7E5-214009FC38A0}"/>
              </a:ext>
            </a:extLst>
          </p:cNvPr>
          <p:cNvPicPr>
            <a:picLocks noChangeAspect="1"/>
          </p:cNvPicPr>
          <p:nvPr/>
        </p:nvPicPr>
        <p:blipFill rotWithShape="1">
          <a:blip r:embed="rId5">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pic>
        <p:nvPicPr>
          <p:cNvPr id="9" name="图片 8">
            <a:extLst>
              <a:ext uri="{FF2B5EF4-FFF2-40B4-BE49-F238E27FC236}">
                <a16:creationId xmlns="" xmlns:a16="http://schemas.microsoft.com/office/drawing/2014/main" id="{41B02C8A-7ED4-4CB1-B767-D8EF4D7011B4}"/>
              </a:ext>
            </a:extLst>
          </p:cNvPr>
          <p:cNvPicPr>
            <a:picLocks noChangeAspect="1"/>
          </p:cNvPicPr>
          <p:nvPr/>
        </p:nvPicPr>
        <p:blipFill rotWithShape="1">
          <a:blip r:embed="rId6">
            <a:extLst>
              <a:ext uri="{28A0092B-C50C-407E-A947-70E740481C1C}">
                <a14:useLocalDpi xmlns:a14="http://schemas.microsoft.com/office/drawing/2010/main" val="0"/>
              </a:ext>
            </a:extLst>
          </a:blip>
          <a:srcRect l="59883" t="30790" r="10175"/>
          <a:stretch/>
        </p:blipFill>
        <p:spPr>
          <a:xfrm flipH="1">
            <a:off x="873856" y="1359578"/>
            <a:ext cx="3230537" cy="3560912"/>
          </a:xfrm>
          <a:prstGeom prst="rect">
            <a:avLst/>
          </a:prstGeom>
        </p:spPr>
      </p:pic>
      <p:sp>
        <p:nvSpPr>
          <p:cNvPr id="7" name="TextBox 15">
            <a:extLst>
              <a:ext uri="{FF2B5EF4-FFF2-40B4-BE49-F238E27FC236}">
                <a16:creationId xmlns="" xmlns:a16="http://schemas.microsoft.com/office/drawing/2014/main" id="{3C24CA4B-2FC0-4FF2-A8EF-C72F486D749F}"/>
              </a:ext>
            </a:extLst>
          </p:cNvPr>
          <p:cNvSpPr txBox="1">
            <a:spLocks noChangeArrowheads="1"/>
          </p:cNvSpPr>
          <p:nvPr/>
        </p:nvSpPr>
        <p:spPr bwMode="auto">
          <a:xfrm>
            <a:off x="5194227" y="2905167"/>
            <a:ext cx="2502504" cy="5078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sz="900" dirty="0">
                <a:solidFill>
                  <a:schemeClr val="tx1">
                    <a:lumMod val="50000"/>
                    <a:lumOff val="50000"/>
                  </a:schemeClr>
                </a:solidFill>
              </a:rPr>
              <a:t>★单击此处添加标题 ★单击此处添加标题</a:t>
            </a:r>
            <a:endParaRPr lang="en-US" altLang="zh-CN"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rPr>
              <a:t>★单击此处添加标题 ★单击此处添加标题</a:t>
            </a:r>
          </a:p>
        </p:txBody>
      </p:sp>
      <p:sp>
        <p:nvSpPr>
          <p:cNvPr id="11" name="MH_SubTitle_1">
            <a:extLst>
              <a:ext uri="{FF2B5EF4-FFF2-40B4-BE49-F238E27FC236}">
                <a16:creationId xmlns="" xmlns:a16="http://schemas.microsoft.com/office/drawing/2014/main" id="{03BE4C68-E22C-4D95-AAF6-25828293DC17}"/>
              </a:ext>
            </a:extLst>
          </p:cNvPr>
          <p:cNvSpPr/>
          <p:nvPr>
            <p:custDataLst>
              <p:tags r:id="rId1"/>
            </p:custDataLst>
          </p:nvPr>
        </p:nvSpPr>
        <p:spPr>
          <a:xfrm>
            <a:off x="4740123" y="2300675"/>
            <a:ext cx="2978530" cy="428255"/>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chemeClr val="accent1"/>
          </a:solidFill>
          <a:ln w="25400" cap="flat" cmpd="sng" algn="ctr">
            <a:noFill/>
            <a:prstDash val="solid"/>
          </a:ln>
          <a:effectLst/>
        </p:spPr>
        <p:txBody>
          <a:bodyPr wrap="square" lIns="972922" tIns="0" rIns="0" bIns="0" rtlCol="0" anchor="ctr" anchorCtr="0">
            <a:noAutofit/>
          </a:bodyPr>
          <a:lstStyle/>
          <a:p>
            <a:pPr defTabSz="685869">
              <a:defRPr/>
            </a:pPr>
            <a:r>
              <a:rPr lang="zh-CN" altLang="en-US" sz="1400" b="1" dirty="0">
                <a:solidFill>
                  <a:schemeClr val="accent1"/>
                </a:solidFill>
                <a:latin typeface="微软雅黑" pitchFamily="34" charset="-122"/>
                <a:ea typeface="微软雅黑" pitchFamily="34" charset="-122"/>
              </a:rPr>
              <a:t>市场分析</a:t>
            </a:r>
            <a:endParaRPr lang="zh-CN" altLang="en-US" sz="1400" kern="0" dirty="0">
              <a:solidFill>
                <a:schemeClr val="accent1"/>
              </a:solidFill>
              <a:latin typeface="微软雅黑" pitchFamily="34" charset="-122"/>
              <a:ea typeface="微软雅黑" pitchFamily="34" charset="-122"/>
            </a:endParaRPr>
          </a:p>
        </p:txBody>
      </p:sp>
      <p:sp>
        <p:nvSpPr>
          <p:cNvPr id="12" name="MH_Other_1">
            <a:extLst>
              <a:ext uri="{FF2B5EF4-FFF2-40B4-BE49-F238E27FC236}">
                <a16:creationId xmlns="" xmlns:a16="http://schemas.microsoft.com/office/drawing/2014/main" id="{68BA08AA-6D46-4357-8B04-FB1A87DF93E9}"/>
              </a:ext>
            </a:extLst>
          </p:cNvPr>
          <p:cNvSpPr txBox="1"/>
          <p:nvPr>
            <p:custDataLst>
              <p:tags r:id="rId2"/>
            </p:custDataLst>
          </p:nvPr>
        </p:nvSpPr>
        <p:spPr>
          <a:xfrm flipH="1">
            <a:off x="4893467" y="2264671"/>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03</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Tree>
    <p:extLst>
      <p:ext uri="{BB962C8B-B14F-4D97-AF65-F5344CB8AC3E}">
        <p14:creationId xmlns:p14="http://schemas.microsoft.com/office/powerpoint/2010/main" val="36238622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
                                        </p:tgtEl>
                                        <p:attrNameLst>
                                          <p:attrName>style.visibility</p:attrName>
                                        </p:attrNameLst>
                                      </p:cBhvr>
                                      <p:to>
                                        <p:strVal val="visible"/>
                                      </p:to>
                                    </p:set>
                                    <p:anim calcmode="discrete" valueType="clr">
                                      <p:cBhvr override="childStyle">
                                        <p:cTn id="2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
                                        </p:tgtEl>
                                        <p:attrNameLst>
                                          <p:attrName>fillcolor</p:attrName>
                                        </p:attrNameLst>
                                      </p:cBhvr>
                                      <p:tavLst>
                                        <p:tav tm="0">
                                          <p:val>
                                            <p:clrVal>
                                              <a:schemeClr val="accent2"/>
                                            </p:clrVal>
                                          </p:val>
                                        </p:tav>
                                        <p:tav tm="50000">
                                          <p:val>
                                            <p:clrVal>
                                              <a:schemeClr val="hlink"/>
                                            </p:clrVal>
                                          </p:val>
                                        </p:tav>
                                      </p:tavLst>
                                    </p:anim>
                                    <p:set>
                                      <p:cBhvr>
                                        <p:cTn id="31"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7086600" y="4768850"/>
            <a:ext cx="2057400" cy="273050"/>
          </a:xfrm>
        </p:spPr>
        <p:txBody>
          <a:bodyPr/>
          <a:lstStyle/>
          <a:p>
            <a:fld id="{70C262CF-5CC9-4929-99CD-9F101191856B}" type="slidenum">
              <a:rPr lang="en-GB" smtClean="0"/>
              <a:pPr/>
              <a:t>14</a:t>
            </a:fld>
            <a:endParaRPr lang="en-GB"/>
          </a:p>
        </p:txBody>
      </p:sp>
      <p:grpSp>
        <p:nvGrpSpPr>
          <p:cNvPr id="2" name="Group 4"/>
          <p:cNvGrpSpPr/>
          <p:nvPr/>
        </p:nvGrpSpPr>
        <p:grpSpPr>
          <a:xfrm>
            <a:off x="2963931" y="1179503"/>
            <a:ext cx="3228249" cy="3229245"/>
            <a:chOff x="3695530" y="1028530"/>
            <a:chExt cx="4800938" cy="4800938"/>
          </a:xfrm>
        </p:grpSpPr>
        <p:sp>
          <p:nvSpPr>
            <p:cNvPr id="10" name="Freeform 9"/>
            <p:cNvSpPr/>
            <p:nvPr/>
          </p:nvSpPr>
          <p:spPr>
            <a:xfrm>
              <a:off x="3695530" y="1028530"/>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957466" rIns="270256" bIns="270256" numCol="1" spcCol="1270" anchor="ctr" anchorCtr="0">
              <a:noAutofit/>
            </a:bodyPr>
            <a:lstStyle/>
            <a:p>
              <a:pPr algn="ctr" defTabSz="1266825">
                <a:lnSpc>
                  <a:spcPct val="90000"/>
                </a:lnSpc>
                <a:spcBef>
                  <a:spcPct val="0"/>
                </a:spcBef>
                <a:spcAft>
                  <a:spcPct val="35000"/>
                </a:spcAft>
              </a:pPr>
              <a:r>
                <a:rPr lang="en-US" sz="1500" dirty="0"/>
                <a:t>Web Analysis</a:t>
              </a:r>
              <a:endParaRPr lang="en-GB" sz="1500" dirty="0"/>
            </a:p>
          </p:txBody>
        </p:sp>
        <p:sp>
          <p:nvSpPr>
            <p:cNvPr id="11" name="Freeform 10"/>
            <p:cNvSpPr/>
            <p:nvPr/>
          </p:nvSpPr>
          <p:spPr>
            <a:xfrm>
              <a:off x="6150186" y="1028530"/>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957466" rIns="957466" bIns="270256" numCol="1" spcCol="1270" anchor="ctr" anchorCtr="0">
              <a:noAutofit/>
            </a:bodyPr>
            <a:lstStyle/>
            <a:p>
              <a:pPr algn="ctr" defTabSz="1266825">
                <a:lnSpc>
                  <a:spcPct val="90000"/>
                </a:lnSpc>
                <a:spcBef>
                  <a:spcPct val="0"/>
                </a:spcBef>
                <a:spcAft>
                  <a:spcPct val="35000"/>
                </a:spcAft>
              </a:pPr>
              <a:r>
                <a:rPr lang="en-US" sz="1500" dirty="0"/>
                <a:t>HTML</a:t>
              </a:r>
            </a:p>
            <a:p>
              <a:pPr algn="ctr" defTabSz="1266825">
                <a:lnSpc>
                  <a:spcPct val="90000"/>
                </a:lnSpc>
                <a:spcBef>
                  <a:spcPct val="0"/>
                </a:spcBef>
                <a:spcAft>
                  <a:spcPct val="35000"/>
                </a:spcAft>
              </a:pPr>
              <a:r>
                <a:rPr lang="en-US" sz="1500" dirty="0"/>
                <a:t>Design</a:t>
              </a:r>
            </a:p>
          </p:txBody>
        </p:sp>
        <p:sp>
          <p:nvSpPr>
            <p:cNvPr id="12" name="Freeform 11"/>
            <p:cNvSpPr/>
            <p:nvPr/>
          </p:nvSpPr>
          <p:spPr>
            <a:xfrm rot="21600000">
              <a:off x="6150186" y="3483185"/>
              <a:ext cx="2346282" cy="234628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0256" tIns="270257" rIns="957466" bIns="957466" numCol="1" spcCol="1270" anchor="ctr" anchorCtr="0">
              <a:noAutofit/>
            </a:bodyPr>
            <a:lstStyle/>
            <a:p>
              <a:pPr algn="ctr" defTabSz="1266825">
                <a:lnSpc>
                  <a:spcPct val="90000"/>
                </a:lnSpc>
                <a:spcBef>
                  <a:spcPct val="0"/>
                </a:spcBef>
                <a:spcAft>
                  <a:spcPct val="35000"/>
                </a:spcAft>
              </a:pPr>
              <a:r>
                <a:rPr lang="en-US" sz="1500" dirty="0"/>
                <a:t>Java Script</a:t>
              </a:r>
              <a:endParaRPr lang="en-GB" sz="1500" dirty="0"/>
            </a:p>
          </p:txBody>
        </p:sp>
        <p:sp>
          <p:nvSpPr>
            <p:cNvPr id="13" name="Freeform 12"/>
            <p:cNvSpPr/>
            <p:nvPr/>
          </p:nvSpPr>
          <p:spPr>
            <a:xfrm rot="21600000">
              <a:off x="3695530" y="3483186"/>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7466" tIns="270256" rIns="270256" bIns="957466" numCol="1" spcCol="1270" anchor="ctr" anchorCtr="0">
              <a:noAutofit/>
            </a:bodyPr>
            <a:lstStyle/>
            <a:p>
              <a:pPr algn="ctr" defTabSz="1266825">
                <a:lnSpc>
                  <a:spcPct val="90000"/>
                </a:lnSpc>
                <a:spcBef>
                  <a:spcPct val="0"/>
                </a:spcBef>
                <a:spcAft>
                  <a:spcPct val="35000"/>
                </a:spcAft>
              </a:pPr>
              <a:r>
                <a:rPr lang="en-US" sz="1500" dirty="0"/>
                <a:t>Illustrator</a:t>
              </a:r>
              <a:endParaRPr lang="en-GB" sz="1500" dirty="0"/>
            </a:p>
          </p:txBody>
        </p:sp>
        <p:sp>
          <p:nvSpPr>
            <p:cNvPr id="14" name="Circular Arrow 13"/>
            <p:cNvSpPr/>
            <p:nvPr/>
          </p:nvSpPr>
          <p:spPr>
            <a:xfrm>
              <a:off x="5690954" y="2941319"/>
              <a:ext cx="810090" cy="704426"/>
            </a:xfrm>
            <a:prstGeom prst="circularArrow">
              <a:avLst/>
            </a:prstGeom>
            <a:solidFill>
              <a:schemeClr val="bg2"/>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5" name="Circular Arrow 14"/>
            <p:cNvSpPr/>
            <p:nvPr/>
          </p:nvSpPr>
          <p:spPr>
            <a:xfrm rot="10800000">
              <a:off x="5690954" y="3212252"/>
              <a:ext cx="810090" cy="704426"/>
            </a:xfrm>
            <a:prstGeom prst="circularArrow">
              <a:avLst/>
            </a:prstGeom>
            <a:solidFill>
              <a:schemeClr val="bg2"/>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grpSp>
        <p:nvGrpSpPr>
          <p:cNvPr id="4" name="Group 7"/>
          <p:cNvGrpSpPr/>
          <p:nvPr/>
        </p:nvGrpSpPr>
        <p:grpSpPr>
          <a:xfrm>
            <a:off x="7251188" y="3038188"/>
            <a:ext cx="566777" cy="566952"/>
            <a:chOff x="10036930" y="4049666"/>
            <a:chExt cx="755703" cy="755703"/>
          </a:xfrm>
        </p:grpSpPr>
        <p:sp>
          <p:nvSpPr>
            <p:cNvPr id="18" name="Oval 17"/>
            <p:cNvSpPr/>
            <p:nvPr/>
          </p:nvSpPr>
          <p:spPr>
            <a:xfrm>
              <a:off x="10036930" y="4049666"/>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39"/>
            <p:cNvGrpSpPr/>
            <p:nvPr/>
          </p:nvGrpSpPr>
          <p:grpSpPr>
            <a:xfrm>
              <a:off x="10223296" y="4259376"/>
              <a:ext cx="383745" cy="383755"/>
              <a:chOff x="7287430" y="2577307"/>
              <a:chExt cx="464333" cy="464344"/>
            </a:xfrm>
            <a:solidFill>
              <a:schemeClr val="bg2"/>
            </a:solidFill>
          </p:grpSpPr>
          <p:sp>
            <p:nvSpPr>
              <p:cNvPr id="41" name="AutoShape 56"/>
              <p:cNvSpPr>
                <a:spLocks/>
              </p:cNvSpPr>
              <p:nvPr/>
            </p:nvSpPr>
            <p:spPr bwMode="auto">
              <a:xfrm>
                <a:off x="7287430"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2"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3" name="AutoShape 58"/>
              <p:cNvSpPr>
                <a:spLocks/>
              </p:cNvSpPr>
              <p:nvPr/>
            </p:nvSpPr>
            <p:spPr bwMode="auto">
              <a:xfrm>
                <a:off x="7446962"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6"/>
          <p:cNvGrpSpPr/>
          <p:nvPr/>
        </p:nvGrpSpPr>
        <p:grpSpPr>
          <a:xfrm>
            <a:off x="7251188" y="1193800"/>
            <a:ext cx="566777" cy="566952"/>
            <a:chOff x="10036930" y="1591241"/>
            <a:chExt cx="755703" cy="755703"/>
          </a:xfrm>
        </p:grpSpPr>
        <p:sp>
          <p:nvSpPr>
            <p:cNvPr id="19" name="Oval 18"/>
            <p:cNvSpPr/>
            <p:nvPr/>
          </p:nvSpPr>
          <p:spPr>
            <a:xfrm>
              <a:off x="10036930" y="1591241"/>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AutoShape 59"/>
            <p:cNvSpPr>
              <a:spLocks/>
            </p:cNvSpPr>
            <p:nvPr/>
          </p:nvSpPr>
          <p:spPr bwMode="auto">
            <a:xfrm>
              <a:off x="10186990" y="1777215"/>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nvGrpSpPr>
          <p:cNvPr id="7" name="Group 3"/>
          <p:cNvGrpSpPr/>
          <p:nvPr/>
        </p:nvGrpSpPr>
        <p:grpSpPr>
          <a:xfrm>
            <a:off x="1193541" y="1193800"/>
            <a:ext cx="566777" cy="566952"/>
            <a:chOff x="1399366" y="1591242"/>
            <a:chExt cx="755703" cy="755703"/>
          </a:xfrm>
        </p:grpSpPr>
        <p:sp>
          <p:nvSpPr>
            <p:cNvPr id="16" name="Oval 15"/>
            <p:cNvSpPr/>
            <p:nvPr/>
          </p:nvSpPr>
          <p:spPr>
            <a:xfrm>
              <a:off x="1399366" y="1591242"/>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48"/>
            <p:cNvGrpSpPr/>
            <p:nvPr/>
          </p:nvGrpSpPr>
          <p:grpSpPr>
            <a:xfrm>
              <a:off x="1585342" y="1819197"/>
              <a:ext cx="383755" cy="299788"/>
              <a:chOff x="2581289" y="1710541"/>
              <a:chExt cx="464346" cy="362746"/>
            </a:xfrm>
            <a:solidFill>
              <a:schemeClr val="bg2"/>
            </a:solidFill>
          </p:grpSpPr>
          <p:sp>
            <p:nvSpPr>
              <p:cNvPr id="50" name="AutoShape 140"/>
              <p:cNvSpPr>
                <a:spLocks/>
              </p:cNvSpPr>
              <p:nvPr/>
            </p:nvSpPr>
            <p:spPr bwMode="auto">
              <a:xfrm>
                <a:off x="2639231" y="1768486"/>
                <a:ext cx="290514" cy="235745"/>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1" name="AutoShape 141"/>
              <p:cNvSpPr>
                <a:spLocks/>
              </p:cNvSpPr>
              <p:nvPr/>
            </p:nvSpPr>
            <p:spPr bwMode="auto">
              <a:xfrm>
                <a:off x="2581289" y="1710541"/>
                <a:ext cx="464346" cy="362746"/>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2" name="AutoShape 142"/>
              <p:cNvSpPr>
                <a:spLocks/>
              </p:cNvSpPr>
              <p:nvPr/>
            </p:nvSpPr>
            <p:spPr bwMode="auto">
              <a:xfrm>
                <a:off x="2944035" y="1783564"/>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3" name="AutoShape 143"/>
              <p:cNvSpPr>
                <a:spLocks/>
              </p:cNvSpPr>
              <p:nvPr/>
            </p:nvSpPr>
            <p:spPr bwMode="auto">
              <a:xfrm>
                <a:off x="2929748" y="1971676"/>
                <a:ext cx="5794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4" name="AutoShape 144"/>
              <p:cNvSpPr>
                <a:spLocks/>
              </p:cNvSpPr>
              <p:nvPr/>
            </p:nvSpPr>
            <p:spPr bwMode="auto">
              <a:xfrm>
                <a:off x="2944031" y="1928021"/>
                <a:ext cx="58739"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5" name="AutoShape 145"/>
              <p:cNvSpPr>
                <a:spLocks/>
              </p:cNvSpPr>
              <p:nvPr/>
            </p:nvSpPr>
            <p:spPr bwMode="auto">
              <a:xfrm>
                <a:off x="2944028" y="1885145"/>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6" name="AutoShape 146"/>
              <p:cNvSpPr>
                <a:spLocks/>
              </p:cNvSpPr>
              <p:nvPr/>
            </p:nvSpPr>
            <p:spPr bwMode="auto">
              <a:xfrm>
                <a:off x="2697957" y="1826419"/>
                <a:ext cx="86519" cy="61118"/>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grpSp>
        <p:nvGrpSpPr>
          <p:cNvPr id="9" name="Group 58"/>
          <p:cNvGrpSpPr/>
          <p:nvPr/>
        </p:nvGrpSpPr>
        <p:grpSpPr>
          <a:xfrm>
            <a:off x="534096" y="1804615"/>
            <a:ext cx="2093688" cy="751621"/>
            <a:chOff x="520106" y="2219893"/>
            <a:chExt cx="2513428" cy="1001851"/>
          </a:xfrm>
        </p:grpSpPr>
        <p:sp>
          <p:nvSpPr>
            <p:cNvPr id="57" name="TextBox 56"/>
            <p:cNvSpPr txBox="1"/>
            <p:nvPr/>
          </p:nvSpPr>
          <p:spPr>
            <a:xfrm>
              <a:off x="1091315" y="2219893"/>
              <a:ext cx="1330126"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58" name="Rectangle 57"/>
            <p:cNvSpPr/>
            <p:nvPr/>
          </p:nvSpPr>
          <p:spPr>
            <a:xfrm>
              <a:off x="520106" y="2544845"/>
              <a:ext cx="2513428" cy="676899"/>
            </a:xfrm>
            <a:prstGeom prst="rect">
              <a:avLst/>
            </a:prstGeom>
          </p:spPr>
          <p:txBody>
            <a:bodyPr wrap="square">
              <a:spAutoFit/>
            </a:bodyPr>
            <a:lstStyle/>
            <a:p>
              <a:pPr algn="just"/>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20" name="Group 59"/>
          <p:cNvGrpSpPr/>
          <p:nvPr/>
        </p:nvGrpSpPr>
        <p:grpSpPr>
          <a:xfrm>
            <a:off x="489615" y="3649519"/>
            <a:ext cx="2093688" cy="751620"/>
            <a:chOff x="520106" y="2219892"/>
            <a:chExt cx="2513428" cy="1001850"/>
          </a:xfrm>
        </p:grpSpPr>
        <p:sp>
          <p:nvSpPr>
            <p:cNvPr id="61" name="TextBox 60"/>
            <p:cNvSpPr txBox="1"/>
            <p:nvPr/>
          </p:nvSpPr>
          <p:spPr>
            <a:xfrm>
              <a:off x="1140725" y="2219892"/>
              <a:ext cx="1330126"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62" name="Rectangle 61"/>
            <p:cNvSpPr/>
            <p:nvPr/>
          </p:nvSpPr>
          <p:spPr>
            <a:xfrm>
              <a:off x="520106" y="2544843"/>
              <a:ext cx="2513428" cy="676899"/>
            </a:xfrm>
            <a:prstGeom prst="rect">
              <a:avLst/>
            </a:prstGeom>
          </p:spPr>
          <p:txBody>
            <a:bodyPr wrap="square">
              <a:spAutoFit/>
            </a:bodyPr>
            <a:lstStyle/>
            <a:p>
              <a:pPr algn="just"/>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21" name="Group 62"/>
          <p:cNvGrpSpPr/>
          <p:nvPr/>
        </p:nvGrpSpPr>
        <p:grpSpPr>
          <a:xfrm>
            <a:off x="6592040" y="1804615"/>
            <a:ext cx="2093688" cy="751621"/>
            <a:chOff x="520106" y="2219893"/>
            <a:chExt cx="2513428" cy="1001851"/>
          </a:xfrm>
        </p:grpSpPr>
        <p:sp>
          <p:nvSpPr>
            <p:cNvPr id="64" name="TextBox 63"/>
            <p:cNvSpPr txBox="1"/>
            <p:nvPr/>
          </p:nvSpPr>
          <p:spPr>
            <a:xfrm>
              <a:off x="1009886" y="2219893"/>
              <a:ext cx="1330126"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65" name="Rectangle 64"/>
            <p:cNvSpPr/>
            <p:nvPr/>
          </p:nvSpPr>
          <p:spPr>
            <a:xfrm>
              <a:off x="520106" y="2544845"/>
              <a:ext cx="2513428" cy="676899"/>
            </a:xfrm>
            <a:prstGeom prst="rect">
              <a:avLst/>
            </a:prstGeom>
          </p:spPr>
          <p:txBody>
            <a:bodyPr wrap="square">
              <a:spAutoFit/>
            </a:bodyPr>
            <a:lstStyle/>
            <a:p>
              <a:pPr algn="just"/>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22" name="Group 65"/>
          <p:cNvGrpSpPr/>
          <p:nvPr/>
        </p:nvGrpSpPr>
        <p:grpSpPr>
          <a:xfrm>
            <a:off x="6588224" y="3652005"/>
            <a:ext cx="2093688" cy="751621"/>
            <a:chOff x="520106" y="2219893"/>
            <a:chExt cx="2513428" cy="1001851"/>
          </a:xfrm>
        </p:grpSpPr>
        <p:sp>
          <p:nvSpPr>
            <p:cNvPr id="67" name="TextBox 66"/>
            <p:cNvSpPr txBox="1"/>
            <p:nvPr/>
          </p:nvSpPr>
          <p:spPr>
            <a:xfrm>
              <a:off x="1055636" y="2219893"/>
              <a:ext cx="1330126" cy="369218"/>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68" name="Rectangle 67"/>
            <p:cNvSpPr/>
            <p:nvPr/>
          </p:nvSpPr>
          <p:spPr>
            <a:xfrm>
              <a:off x="520106" y="2544845"/>
              <a:ext cx="2513428" cy="676899"/>
            </a:xfrm>
            <a:prstGeom prst="rect">
              <a:avLst/>
            </a:prstGeom>
          </p:spPr>
          <p:txBody>
            <a:bodyPr wrap="square">
              <a:spAutoFit/>
            </a:bodyPr>
            <a:lstStyle/>
            <a:p>
              <a:pPr algn="just"/>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23" name="Group 5"/>
          <p:cNvGrpSpPr/>
          <p:nvPr/>
        </p:nvGrpSpPr>
        <p:grpSpPr>
          <a:xfrm>
            <a:off x="1193541" y="3038188"/>
            <a:ext cx="566777" cy="566952"/>
            <a:chOff x="1399366" y="4049666"/>
            <a:chExt cx="755703" cy="755703"/>
          </a:xfrm>
        </p:grpSpPr>
        <p:sp>
          <p:nvSpPr>
            <p:cNvPr id="17" name="Oval 16"/>
            <p:cNvSpPr/>
            <p:nvPr/>
          </p:nvSpPr>
          <p:spPr>
            <a:xfrm>
              <a:off x="1399366" y="4049666"/>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4"/>
            <p:cNvGrpSpPr/>
            <p:nvPr/>
          </p:nvGrpSpPr>
          <p:grpSpPr>
            <a:xfrm>
              <a:off x="1584614" y="4265814"/>
              <a:ext cx="384412" cy="323405"/>
              <a:chOff x="5368132" y="2625725"/>
              <a:chExt cx="465138" cy="391319"/>
            </a:xfrm>
            <a:solidFill>
              <a:schemeClr val="bg2"/>
            </a:solidFill>
          </p:grpSpPr>
          <p:sp>
            <p:nvSpPr>
              <p:cNvPr id="46"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7"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19091517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500"/>
                            </p:stCondLst>
                            <p:childTnLst>
                              <p:par>
                                <p:cTn id="13" presetID="1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down)">
                                      <p:cBhvr>
                                        <p:cTn id="16" dur="500"/>
                                        <p:tgtEl>
                                          <p:spTgt spid="9"/>
                                        </p:tgtEl>
                                      </p:cBhvr>
                                    </p:animEffect>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3500"/>
                            </p:stCondLst>
                            <p:childTnLst>
                              <p:par>
                                <p:cTn id="22" presetID="12" presetClass="entr" presetSubtype="1"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down)">
                                      <p:cBhvr>
                                        <p:cTn id="25" dur="500"/>
                                        <p:tgtEl>
                                          <p:spTgt spid="21"/>
                                        </p:tgtEl>
                                      </p:cBhvr>
                                    </p:animEffect>
                                  </p:childTnLst>
                                </p:cTn>
                              </p:par>
                            </p:childTnLst>
                          </p:cTn>
                        </p:par>
                        <p:par>
                          <p:cTn id="26" fill="hold">
                            <p:stCondLst>
                              <p:cond delay="4000"/>
                            </p:stCondLst>
                            <p:childTnLst>
                              <p:par>
                                <p:cTn id="27" presetID="10"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4500"/>
                            </p:stCondLst>
                            <p:childTnLst>
                              <p:par>
                                <p:cTn id="31" presetID="12" presetClass="entr" presetSubtype="1"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ppt_y</p:attrName>
                                        </p:attrNameLst>
                                      </p:cBhvr>
                                      <p:tavLst>
                                        <p:tav tm="0">
                                          <p:val>
                                            <p:strVal val="#ppt_y-#ppt_h*1.125000"/>
                                          </p:val>
                                        </p:tav>
                                        <p:tav tm="100000">
                                          <p:val>
                                            <p:strVal val="#ppt_y"/>
                                          </p:val>
                                        </p:tav>
                                      </p:tavLst>
                                    </p:anim>
                                    <p:animEffect transition="in" filter="wipe(down)">
                                      <p:cBhvr>
                                        <p:cTn id="34" dur="500"/>
                                        <p:tgtEl>
                                          <p:spTgt spid="20"/>
                                        </p:tgtEl>
                                      </p:cBhvr>
                                    </p:animEffect>
                                  </p:childTnLst>
                                </p:cTn>
                              </p:par>
                            </p:childTnLst>
                          </p:cTn>
                        </p:par>
                        <p:par>
                          <p:cTn id="35" fill="hold">
                            <p:stCondLst>
                              <p:cond delay="5000"/>
                            </p:stCondLst>
                            <p:childTnLst>
                              <p:par>
                                <p:cTn id="36" presetID="10"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5500"/>
                            </p:stCondLst>
                            <p:childTnLst>
                              <p:par>
                                <p:cTn id="40" presetID="12" presetClass="entr" presetSubtype="1"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p:tgtEl>
                                          <p:spTgt spid="22"/>
                                        </p:tgtEl>
                                        <p:attrNameLst>
                                          <p:attrName>ppt_y</p:attrName>
                                        </p:attrNameLst>
                                      </p:cBhvr>
                                      <p:tavLst>
                                        <p:tav tm="0">
                                          <p:val>
                                            <p:strVal val="#ppt_y-#ppt_h*1.125000"/>
                                          </p:val>
                                        </p:tav>
                                        <p:tav tm="100000">
                                          <p:val>
                                            <p:strVal val="#ppt_y"/>
                                          </p:val>
                                        </p:tav>
                                      </p:tavLst>
                                    </p:anim>
                                    <p:animEffect transition="in" filter="wipe(down)">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任意多边形 4"/>
          <p:cNvSpPr>
            <a:spLocks noChangeArrowheads="1"/>
          </p:cNvSpPr>
          <p:nvPr/>
        </p:nvSpPr>
        <p:spPr bwMode="auto">
          <a:xfrm>
            <a:off x="8743950" y="4623433"/>
            <a:ext cx="476250" cy="300130"/>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a typeface="宋体" panose="02010600030101010101" pitchFamily="2" charset="-122"/>
            </a:endParaRPr>
          </a:p>
        </p:txBody>
      </p:sp>
      <p:sp>
        <p:nvSpPr>
          <p:cNvPr id="32772" name="TextBox 15"/>
          <p:cNvSpPr>
            <a:spLocks noChangeArrowheads="1"/>
          </p:cNvSpPr>
          <p:nvPr/>
        </p:nvSpPr>
        <p:spPr bwMode="auto">
          <a:xfrm>
            <a:off x="8803482" y="4657973"/>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zh-CN" sz="11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1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pic>
        <p:nvPicPr>
          <p:cNvPr id="9225" name="图片 2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842"/>
          <a:stretch/>
        </p:blipFill>
        <p:spPr bwMode="auto">
          <a:xfrm>
            <a:off x="935167" y="1252924"/>
            <a:ext cx="3952349" cy="226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9226" name="矩形 22"/>
          <p:cNvSpPr>
            <a:spLocks noChangeArrowheads="1"/>
          </p:cNvSpPr>
          <p:nvPr/>
        </p:nvSpPr>
        <p:spPr bwMode="auto">
          <a:xfrm>
            <a:off x="4887516" y="1252924"/>
            <a:ext cx="4256484" cy="2262886"/>
          </a:xfrm>
          <a:prstGeom prst="rect">
            <a:avLst/>
          </a:prstGeom>
          <a:solidFill>
            <a:schemeClr val="accent1">
              <a:alpha val="29803"/>
            </a:schemeClr>
          </a:solidFill>
          <a:ln>
            <a:noFill/>
          </a:ln>
          <a:extLst>
            <a:ext uri="{91240B29-F687-4F45-9708-019B960494DF}">
              <a14:hiddenLine xmlns:a14="http://schemas.microsoft.com/office/drawing/2010/main" w="9525">
                <a:solidFill>
                  <a:srgbClr val="000000"/>
                </a:solidFill>
                <a:bevel/>
                <a:headEnd/>
                <a:tailEnd/>
              </a14:hiddenLine>
            </a:ext>
          </a:extLst>
        </p:spPr>
        <p:txBody>
          <a:bodyPr lIns="91440" tIns="45720" rIns="91440" bIns="45720"/>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endParaRPr lang="zh-CN" altLang="zh-CN" sz="1800" dirty="0">
              <a:solidFill>
                <a:prstClr val="black"/>
              </a:solidFill>
              <a:latin typeface="Calibri" panose="020F0502020204030204" pitchFamily="34" charset="0"/>
              <a:ea typeface="宋体" panose="02010600030101010101" pitchFamily="2" charset="-122"/>
              <a:sym typeface="宋体" panose="02010600030101010101" pitchFamily="2" charset="-122"/>
            </a:endParaRPr>
          </a:p>
        </p:txBody>
      </p:sp>
      <p:sp>
        <p:nvSpPr>
          <p:cNvPr id="9227" name="矩形 19"/>
          <p:cNvSpPr>
            <a:spLocks noChangeArrowheads="1"/>
          </p:cNvSpPr>
          <p:nvPr/>
        </p:nvSpPr>
        <p:spPr bwMode="auto">
          <a:xfrm>
            <a:off x="5238750" y="1588784"/>
            <a:ext cx="3400425" cy="125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30000"/>
              </a:lnSpc>
              <a:spcBef>
                <a:spcPct val="0"/>
              </a:spcBef>
              <a:spcAft>
                <a:spcPts val="375"/>
              </a:spcAft>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右键点击图片选择设置图片格式可直接替换图片。</a:t>
            </a:r>
            <a:endParaRPr lang="en-US" altLang="zh-CN"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endParaRPr>
          </a:p>
          <a:p>
            <a:pPr eaLnBrk="1" fontAlgn="base" hangingPunct="1">
              <a:lnSpc>
                <a:spcPct val="130000"/>
              </a:lnSpc>
              <a:spcBef>
                <a:spcPct val="0"/>
              </a:spcBef>
              <a:spcAft>
                <a:spcPts val="375"/>
              </a:spcAft>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您可以点击文字框输入您的描述说明，或者通过复制粘贴，在此录入上述图表的综合描述说明。</a:t>
            </a:r>
            <a:endParaRPr lang="en-US" altLang="zh-CN"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endParaRPr>
          </a:p>
          <a:p>
            <a:pPr eaLnBrk="1" fontAlgn="base" hangingPunct="1">
              <a:lnSpc>
                <a:spcPct val="130000"/>
              </a:lnSpc>
              <a:spcBef>
                <a:spcPct val="0"/>
              </a:spcBef>
              <a:spcAft>
                <a:spcPts val="375"/>
              </a:spcAft>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 。</a:t>
            </a:r>
            <a:endParaRPr lang="en-US" altLang="zh-CN"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endParaRPr>
          </a:p>
        </p:txBody>
      </p:sp>
      <p:sp>
        <p:nvSpPr>
          <p:cNvPr id="9228" name="矩形 47"/>
          <p:cNvSpPr>
            <a:spLocks noChangeArrowheads="1"/>
          </p:cNvSpPr>
          <p:nvPr/>
        </p:nvSpPr>
        <p:spPr bwMode="auto">
          <a:xfrm>
            <a:off x="1062038" y="3755200"/>
            <a:ext cx="7136606" cy="60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3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endParaRPr>
          </a:p>
          <a:p>
            <a:pPr eaLnBrk="1" fontAlgn="base" hangingPunct="1">
              <a:lnSpc>
                <a:spcPct val="13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a:t>
            </a:r>
          </a:p>
        </p:txBody>
      </p:sp>
      <p:grpSp>
        <p:nvGrpSpPr>
          <p:cNvPr id="3" name="组合 14"/>
          <p:cNvGrpSpPr>
            <a:grpSpLocks/>
          </p:cNvGrpSpPr>
          <p:nvPr/>
        </p:nvGrpSpPr>
        <p:grpSpPr bwMode="auto">
          <a:xfrm>
            <a:off x="1949054" y="1742422"/>
            <a:ext cx="210740" cy="332287"/>
            <a:chOff x="0" y="0"/>
            <a:chExt cx="474034" cy="743490"/>
          </a:xfrm>
          <a:solidFill>
            <a:schemeClr val="accent1"/>
          </a:solidFill>
        </p:grpSpPr>
        <p:grpSp>
          <p:nvGrpSpPr>
            <p:cNvPr id="4" name="组合 15"/>
            <p:cNvGrpSpPr>
              <a:grpSpLocks/>
            </p:cNvGrpSpPr>
            <p:nvPr/>
          </p:nvGrpSpPr>
          <p:grpSpPr bwMode="auto">
            <a:xfrm>
              <a:off x="0" y="0"/>
              <a:ext cx="474034" cy="743490"/>
              <a:chOff x="0" y="0"/>
              <a:chExt cx="474034" cy="743490"/>
            </a:xfrm>
            <a:grpFill/>
          </p:grpSpPr>
          <p:sp>
            <p:nvSpPr>
              <p:cNvPr id="32783" name="同心圆 17"/>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a typeface="宋体" panose="02010600030101010101" pitchFamily="2" charset="-122"/>
                </a:endParaRPr>
              </a:p>
            </p:txBody>
          </p:sp>
          <p:sp>
            <p:nvSpPr>
              <p:cNvPr id="32784" name="等腰三角形 18"/>
              <p:cNvSpPr>
                <a:spLocks noChangeArrowheads="1"/>
              </p:cNvSpPr>
              <p:nvPr/>
            </p:nvSpPr>
            <p:spPr bwMode="auto">
              <a:xfrm rot="10800000">
                <a:off x="28216" y="351576"/>
                <a:ext cx="417601" cy="391914"/>
              </a:xfrm>
              <a:prstGeom prst="triangle">
                <a:avLst>
                  <a:gd name="adj" fmla="val 50000"/>
                </a:avLst>
              </a:prstGeom>
              <a:gr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782" name="椭圆 16"/>
            <p:cNvSpPr>
              <a:spLocks noChangeArrowheads="1"/>
            </p:cNvSpPr>
            <p:nvPr/>
          </p:nvSpPr>
          <p:spPr bwMode="auto">
            <a:xfrm>
              <a:off x="165009" y="165009"/>
              <a:ext cx="144016" cy="144016"/>
            </a:xfrm>
            <a:prstGeom prst="ellipse">
              <a:avLst/>
            </a:prstGeom>
            <a:gr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178310901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9225"/>
                                        </p:tgtEl>
                                        <p:attrNameLst>
                                          <p:attrName>style.visibility</p:attrName>
                                        </p:attrNameLst>
                                      </p:cBhvr>
                                      <p:to>
                                        <p:strVal val="visible"/>
                                      </p:to>
                                    </p:set>
                                    <p:animEffect>
                                      <p:cBhvr>
                                        <p:cTn id="7" dur="1000"/>
                                        <p:tgtEl>
                                          <p:spTgt spid="92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226"/>
                                        </p:tgtEl>
                                        <p:attrNameLst>
                                          <p:attrName>style.visibility</p:attrName>
                                        </p:attrNameLst>
                                      </p:cBhvr>
                                      <p:to>
                                        <p:strVal val="visible"/>
                                      </p:to>
                                    </p:set>
                                    <p:animEffect>
                                      <p:cBhvr>
                                        <p:cTn id="10" dur="1000"/>
                                        <p:tgtEl>
                                          <p:spTgt spid="9226"/>
                                        </p:tgtEl>
                                      </p:cBhvr>
                                    </p:animEffect>
                                  </p:childTnLst>
                                </p:cTn>
                              </p:par>
                            </p:childTnLst>
                          </p:cTn>
                        </p:par>
                        <p:par>
                          <p:cTn id="11" fill="hold" nodeType="afterGroup">
                            <p:stCondLst>
                              <p:cond delay="1000"/>
                            </p:stCondLst>
                            <p:childTnLst>
                              <p:par>
                                <p:cTn id="12" presetID="42" presetClass="entr" presetSubtype="0" fill="hold" nodeType="afterEffect">
                                  <p:stCondLst>
                                    <p:cond delay="250"/>
                                  </p:stCondLst>
                                  <p:childTnLst>
                                    <p:set>
                                      <p:cBhvr>
                                        <p:cTn id="13" dur="1" fill="hold">
                                          <p:stCondLst>
                                            <p:cond delay="0"/>
                                          </p:stCondLst>
                                        </p:cTn>
                                        <p:tgtEl>
                                          <p:spTgt spid="3"/>
                                        </p:tgtEl>
                                        <p:attrNameLst>
                                          <p:attrName>style.visibility</p:attrName>
                                        </p:attrNameLst>
                                      </p:cBhvr>
                                      <p:to>
                                        <p:strVal val="visible"/>
                                      </p:to>
                                    </p:set>
                                    <p:animEffect>
                                      <p:cBhvr>
                                        <p:cTn id="14" dur="750"/>
                                        <p:tgtEl>
                                          <p:spTgt spid="3"/>
                                        </p:tgtEl>
                                      </p:cBhvr>
                                    </p:animEffect>
                                    <p:anim calcmode="lin" valueType="num">
                                      <p:cBhvr>
                                        <p:cTn id="15" dur="750" fill="hold"/>
                                        <p:tgtEl>
                                          <p:spTgt spid="3"/>
                                        </p:tgtEl>
                                        <p:attrNameLst>
                                          <p:attrName>ppt_x</p:attrName>
                                        </p:attrNameLst>
                                      </p:cBhvr>
                                      <p:tavLst>
                                        <p:tav tm="0">
                                          <p:val>
                                            <p:strVal val="#ppt_x"/>
                                          </p:val>
                                        </p:tav>
                                        <p:tav tm="100000">
                                          <p:val>
                                            <p:strVal val="#ppt_x"/>
                                          </p:val>
                                        </p:tav>
                                      </p:tavLst>
                                    </p:anim>
                                    <p:anim calcmode="lin" valueType="num">
                                      <p:cBhvr>
                                        <p:cTn id="16" dur="750" fill="hold"/>
                                        <p:tgtEl>
                                          <p:spTgt spid="3"/>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26" presetClass="emph" presetSubtype="0" fill="hold" nodeType="afterEffect">
                                  <p:stCondLst>
                                    <p:cond delay="0"/>
                                  </p:stCondLst>
                                  <p:childTnLst>
                                    <p:animEffect>
                                      <p:cBhvr>
                                        <p:cTn id="19" dur="500" tmFilter="0, 0; .2, .5; .8, .5; 1, 0"/>
                                        <p:tgtEl>
                                          <p:spTgt spid="3"/>
                                        </p:tgtEl>
                                      </p:cBhvr>
                                    </p:animEffect>
                                    <p:animScale>
                                      <p:cBhvr>
                                        <p:cTn id="20" dur="250" autoRev="1" fill="hold"/>
                                        <p:tgtEl>
                                          <p:spTgt spid="3"/>
                                        </p:tgtEl>
                                      </p:cBhvr>
                                      <p:by x="105000" y="105000"/>
                                    </p:animScale>
                                  </p:childTnLst>
                                </p:cTn>
                              </p:par>
                            </p:childTnLst>
                          </p:cTn>
                        </p:par>
                        <p:par>
                          <p:cTn id="21" fill="hold" nodeType="afterGroup">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9227"/>
                                        </p:tgtEl>
                                        <p:attrNameLst>
                                          <p:attrName>style.visibility</p:attrName>
                                        </p:attrNameLst>
                                      </p:cBhvr>
                                      <p:to>
                                        <p:strVal val="visible"/>
                                      </p:to>
                                    </p:set>
                                    <p:animEffect>
                                      <p:cBhvr>
                                        <p:cTn id="24" dur="750"/>
                                        <p:tgtEl>
                                          <p:spTgt spid="9227"/>
                                        </p:tgtEl>
                                      </p:cBhvr>
                                    </p:animEffect>
                                  </p:childTnLst>
                                </p:cTn>
                              </p:par>
                            </p:childTnLst>
                          </p:cTn>
                        </p:par>
                        <p:par>
                          <p:cTn id="25" fill="hold" nodeType="afterGroup">
                            <p:stCondLst>
                              <p:cond delay="3250"/>
                            </p:stCondLst>
                            <p:childTnLst>
                              <p:par>
                                <p:cTn id="26" presetID="16" presetClass="entr" presetSubtype="37" fill="hold" grpId="0" nodeType="afterEffect">
                                  <p:stCondLst>
                                    <p:cond delay="0"/>
                                  </p:stCondLst>
                                  <p:childTnLst>
                                    <p:set>
                                      <p:cBhvr>
                                        <p:cTn id="27" dur="1" fill="hold">
                                          <p:stCondLst>
                                            <p:cond delay="0"/>
                                          </p:stCondLst>
                                        </p:cTn>
                                        <p:tgtEl>
                                          <p:spTgt spid="9228"/>
                                        </p:tgtEl>
                                        <p:attrNameLst>
                                          <p:attrName>style.visibility</p:attrName>
                                        </p:attrNameLst>
                                      </p:cBhvr>
                                      <p:to>
                                        <p:strVal val="visible"/>
                                      </p:to>
                                    </p:set>
                                    <p:animEffect>
                                      <p:cBhvr>
                                        <p:cTn id="28" dur="500"/>
                                        <p:tgtEl>
                                          <p:spTgt spid="9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bldLvl="0" animBg="1" autoUpdateAnimBg="0"/>
      <p:bldP spid="9227" grpId="0" bldLvl="0" autoUpdateAnimBg="0"/>
      <p:bldP spid="9228"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3137437" y="1258764"/>
            <a:ext cx="1068182" cy="1068513"/>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8" name="Block Arc 7"/>
          <p:cNvSpPr/>
          <p:nvPr/>
        </p:nvSpPr>
        <p:spPr>
          <a:xfrm rot="10800000">
            <a:off x="3137438" y="2167858"/>
            <a:ext cx="1068182" cy="1068513"/>
          </a:xfrm>
          <a:prstGeom prst="blockArc">
            <a:avLst>
              <a:gd name="adj1" fmla="val 10800000"/>
              <a:gd name="adj2" fmla="val 5445255"/>
              <a:gd name="adj3" fmla="val 145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9" name="Block Arc 8"/>
          <p:cNvSpPr/>
          <p:nvPr/>
        </p:nvSpPr>
        <p:spPr>
          <a:xfrm>
            <a:off x="4055515" y="2174496"/>
            <a:ext cx="1068182" cy="1068513"/>
          </a:xfrm>
          <a:prstGeom prst="blockArc">
            <a:avLst>
              <a:gd name="adj1" fmla="val 10800000"/>
              <a:gd name="adj2" fmla="val 5445255"/>
              <a:gd name="adj3" fmla="val 145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0" name="Block Arc 9"/>
          <p:cNvSpPr/>
          <p:nvPr/>
        </p:nvSpPr>
        <p:spPr>
          <a:xfrm rot="10800000">
            <a:off x="4055516" y="3091182"/>
            <a:ext cx="1068182" cy="1068513"/>
          </a:xfrm>
          <a:prstGeom prst="blockArc">
            <a:avLst>
              <a:gd name="adj1" fmla="val 10800000"/>
              <a:gd name="adj2" fmla="val 5445255"/>
              <a:gd name="adj3" fmla="val 145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1" name="Block Arc 10"/>
          <p:cNvSpPr/>
          <p:nvPr/>
        </p:nvSpPr>
        <p:spPr>
          <a:xfrm>
            <a:off x="4966960" y="3097819"/>
            <a:ext cx="1068182" cy="1068513"/>
          </a:xfrm>
          <a:prstGeom prst="blockArc">
            <a:avLst>
              <a:gd name="adj1" fmla="val 10800000"/>
              <a:gd name="adj2" fmla="val 5445255"/>
              <a:gd name="adj3" fmla="val 145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Arial" pitchFamily="34" charset="0"/>
              <a:ea typeface="微软雅黑" pitchFamily="34" charset="-122"/>
              <a:sym typeface="Arial" pitchFamily="34" charset="0"/>
            </a:endParaRPr>
          </a:p>
        </p:txBody>
      </p:sp>
      <p:sp>
        <p:nvSpPr>
          <p:cNvPr id="12" name="Oval 11"/>
          <p:cNvSpPr/>
          <p:nvPr/>
        </p:nvSpPr>
        <p:spPr>
          <a:xfrm>
            <a:off x="3419411" y="1540825"/>
            <a:ext cx="504235" cy="504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latin typeface="Arial" pitchFamily="34" charset="0"/>
                <a:ea typeface="微软雅黑" pitchFamily="34" charset="-122"/>
                <a:sym typeface="Arial" pitchFamily="34" charset="0"/>
              </a:rPr>
              <a:t>A</a:t>
            </a:r>
          </a:p>
        </p:txBody>
      </p:sp>
      <p:sp>
        <p:nvSpPr>
          <p:cNvPr id="13" name="Oval 12"/>
          <p:cNvSpPr/>
          <p:nvPr/>
        </p:nvSpPr>
        <p:spPr>
          <a:xfrm>
            <a:off x="3422727" y="2449920"/>
            <a:ext cx="504235" cy="5043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latin typeface="Arial" pitchFamily="34" charset="0"/>
                <a:ea typeface="微软雅黑" pitchFamily="34" charset="-122"/>
                <a:sym typeface="Arial" pitchFamily="34" charset="0"/>
              </a:rPr>
              <a:t>B</a:t>
            </a:r>
          </a:p>
        </p:txBody>
      </p:sp>
      <p:sp>
        <p:nvSpPr>
          <p:cNvPr id="14" name="Oval 13"/>
          <p:cNvSpPr/>
          <p:nvPr/>
        </p:nvSpPr>
        <p:spPr>
          <a:xfrm>
            <a:off x="4340805" y="2456557"/>
            <a:ext cx="504235" cy="5043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latin typeface="Arial" pitchFamily="34" charset="0"/>
                <a:ea typeface="微软雅黑" pitchFamily="34" charset="-122"/>
                <a:sym typeface="Arial" pitchFamily="34" charset="0"/>
              </a:rPr>
              <a:t>C</a:t>
            </a:r>
          </a:p>
        </p:txBody>
      </p:sp>
      <p:sp>
        <p:nvSpPr>
          <p:cNvPr id="15" name="Oval 14"/>
          <p:cNvSpPr/>
          <p:nvPr/>
        </p:nvSpPr>
        <p:spPr>
          <a:xfrm>
            <a:off x="4340805" y="3379880"/>
            <a:ext cx="504235" cy="504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latin typeface="Arial" pitchFamily="34" charset="0"/>
                <a:ea typeface="微软雅黑" pitchFamily="34" charset="-122"/>
                <a:sym typeface="Arial" pitchFamily="34" charset="0"/>
              </a:rPr>
              <a:t>D</a:t>
            </a:r>
          </a:p>
        </p:txBody>
      </p:sp>
      <p:sp>
        <p:nvSpPr>
          <p:cNvPr id="16" name="Oval 15"/>
          <p:cNvSpPr/>
          <p:nvPr/>
        </p:nvSpPr>
        <p:spPr>
          <a:xfrm>
            <a:off x="5245617" y="3373243"/>
            <a:ext cx="504235" cy="504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dirty="0">
                <a:solidFill>
                  <a:schemeClr val="bg1"/>
                </a:solidFill>
                <a:latin typeface="Arial" pitchFamily="34" charset="0"/>
                <a:ea typeface="微软雅黑" pitchFamily="34" charset="-122"/>
                <a:sym typeface="Arial" pitchFamily="34" charset="0"/>
              </a:rPr>
              <a:t>E</a:t>
            </a:r>
          </a:p>
        </p:txBody>
      </p:sp>
      <p:sp>
        <p:nvSpPr>
          <p:cNvPr id="17" name="TextBox 16"/>
          <p:cNvSpPr txBox="1"/>
          <p:nvPr/>
        </p:nvSpPr>
        <p:spPr>
          <a:xfrm>
            <a:off x="4385009" y="1268780"/>
            <a:ext cx="2088479" cy="669414"/>
          </a:xfrm>
          <a:prstGeom prst="rect">
            <a:avLst/>
          </a:prstGeom>
          <a:noFill/>
        </p:spPr>
        <p:txBody>
          <a:bodyPr wrap="squar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a:p>
            <a:pPr>
              <a:lnSpc>
                <a:spcPct val="150000"/>
              </a:lnSpc>
            </a:pPr>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18" name="TextBox 17"/>
          <p:cNvSpPr txBox="1"/>
          <p:nvPr/>
        </p:nvSpPr>
        <p:spPr>
          <a:xfrm>
            <a:off x="5221240" y="2342388"/>
            <a:ext cx="2088479" cy="669414"/>
          </a:xfrm>
          <a:prstGeom prst="rect">
            <a:avLst/>
          </a:prstGeom>
          <a:noFill/>
        </p:spPr>
        <p:txBody>
          <a:bodyPr wrap="squar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a:p>
            <a:pPr>
              <a:lnSpc>
                <a:spcPct val="150000"/>
              </a:lnSpc>
            </a:pPr>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19" name="TextBox 18"/>
          <p:cNvSpPr txBox="1"/>
          <p:nvPr/>
        </p:nvSpPr>
        <p:spPr>
          <a:xfrm>
            <a:off x="6156318" y="3353914"/>
            <a:ext cx="2088479" cy="669414"/>
          </a:xfrm>
          <a:prstGeom prst="rect">
            <a:avLst/>
          </a:prstGeom>
          <a:noFill/>
        </p:spPr>
        <p:txBody>
          <a:bodyPr wrap="squar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a:p>
            <a:pPr>
              <a:lnSpc>
                <a:spcPct val="150000"/>
              </a:lnSpc>
            </a:pPr>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r>
              <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 </a:t>
            </a:r>
          </a:p>
        </p:txBody>
      </p:sp>
      <p:sp>
        <p:nvSpPr>
          <p:cNvPr id="20" name="TextBox 19"/>
          <p:cNvSpPr txBox="1"/>
          <p:nvPr/>
        </p:nvSpPr>
        <p:spPr>
          <a:xfrm>
            <a:off x="909863" y="2342388"/>
            <a:ext cx="2042397" cy="669414"/>
          </a:xfrm>
          <a:prstGeom prst="rect">
            <a:avLst/>
          </a:prstGeom>
          <a:noFill/>
        </p:spPr>
        <p:txBody>
          <a:bodyPr wrap="squar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a:p>
            <a:pPr algn="r">
              <a:lnSpc>
                <a:spcPct val="150000"/>
              </a:lnSpc>
            </a:pPr>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您的内容打在这里，或通过复制文本后在此选择粘贴并选择只保留文字</a:t>
            </a:r>
            <a:endPar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21" name="TextBox 20"/>
          <p:cNvSpPr txBox="1"/>
          <p:nvPr/>
        </p:nvSpPr>
        <p:spPr>
          <a:xfrm>
            <a:off x="1779552" y="3353914"/>
            <a:ext cx="2042397" cy="669414"/>
          </a:xfrm>
          <a:prstGeom prst="rect">
            <a:avLst/>
          </a:prstGeom>
          <a:noFill/>
        </p:spPr>
        <p:txBody>
          <a:bodyPr wrap="square" lIns="68580" tIns="34290" rIns="68580" bIns="34290"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a:p>
            <a:pPr algn="r">
              <a:lnSpc>
                <a:spcPct val="150000"/>
              </a:lnSpc>
            </a:pPr>
            <a:r>
              <a:rPr lang="zh-CN" alt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您的内容打在这里，或通过复制文本后在此选择粘贴保留文字</a:t>
            </a:r>
            <a:endParaRPr lang="en-US" sz="900" dirty="0">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Tree>
    <p:extLst>
      <p:ext uri="{BB962C8B-B14F-4D97-AF65-F5344CB8AC3E}">
        <p14:creationId xmlns:p14="http://schemas.microsoft.com/office/powerpoint/2010/main" val="24552931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250"/>
                                        <p:tgtEl>
                                          <p:spTgt spid="17"/>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250"/>
                                        <p:tgtEl>
                                          <p:spTgt spid="21"/>
                                        </p:tgtEl>
                                      </p:cBhvr>
                                    </p:animEffect>
                                  </p:childTnLst>
                                </p:cTn>
                              </p:par>
                            </p:childTnLst>
                          </p:cTn>
                        </p:par>
                        <p:par>
                          <p:cTn id="70" fill="hold">
                            <p:stCondLst>
                              <p:cond delay="70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p:bldP spid="18" grpId="0"/>
      <p:bldP spid="19"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668986" y="1450815"/>
            <a:ext cx="2021785" cy="2178878"/>
            <a:chOff x="3235257" y="1778697"/>
            <a:chExt cx="2695713" cy="2905170"/>
          </a:xfrm>
        </p:grpSpPr>
        <p:grpSp>
          <p:nvGrpSpPr>
            <p:cNvPr id="57" name="组合 56"/>
            <p:cNvGrpSpPr/>
            <p:nvPr/>
          </p:nvGrpSpPr>
          <p:grpSpPr>
            <a:xfrm>
              <a:off x="3235257" y="1778697"/>
              <a:ext cx="2695713" cy="2371943"/>
              <a:chOff x="3802431" y="815742"/>
              <a:chExt cx="4795411" cy="4219455"/>
            </a:xfrm>
            <a:solidFill>
              <a:schemeClr val="bg1">
                <a:lumMod val="85000"/>
                <a:alpha val="36000"/>
              </a:schemeClr>
            </a:solidFill>
          </p:grpSpPr>
          <p:sp>
            <p:nvSpPr>
              <p:cNvPr id="83" name="任意多边形 82"/>
              <p:cNvSpPr/>
              <p:nvPr/>
            </p:nvSpPr>
            <p:spPr>
              <a:xfrm>
                <a:off x="3802431" y="1726704"/>
                <a:ext cx="1114741" cy="1114740"/>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nvSpPr>
            <p:spPr>
              <a:xfrm>
                <a:off x="4111394" y="2638731"/>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84"/>
              <p:cNvSpPr/>
              <p:nvPr/>
            </p:nvSpPr>
            <p:spPr>
              <a:xfrm>
                <a:off x="6251250" y="2688606"/>
                <a:ext cx="2346592" cy="234659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85"/>
              <p:cNvSpPr/>
              <p:nvPr/>
            </p:nvSpPr>
            <p:spPr>
              <a:xfrm>
                <a:off x="6189737" y="815742"/>
                <a:ext cx="1569763" cy="156976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86"/>
              <p:cNvSpPr/>
              <p:nvPr/>
            </p:nvSpPr>
            <p:spPr>
              <a:xfrm>
                <a:off x="5248157" y="1719896"/>
                <a:ext cx="1708759" cy="17087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3576840" y="1811582"/>
              <a:ext cx="1799087" cy="2872285"/>
              <a:chOff x="2628899" y="0"/>
              <a:chExt cx="3924299" cy="6265035"/>
            </a:xfrm>
          </p:grpSpPr>
          <p:sp>
            <p:nvSpPr>
              <p:cNvPr id="67" name="圆角矩形 66"/>
              <p:cNvSpPr/>
              <p:nvPr/>
            </p:nvSpPr>
            <p:spPr>
              <a:xfrm>
                <a:off x="4210045" y="6028676"/>
                <a:ext cx="762006" cy="217706"/>
              </a:xfrm>
              <a:prstGeom prst="roundRect">
                <a:avLst/>
              </a:prstGeom>
              <a:gradFill>
                <a:gsLst>
                  <a:gs pos="53000">
                    <a:schemeClr val="bg1">
                      <a:lumMod val="75000"/>
                    </a:schemeClr>
                  </a:gs>
                  <a:gs pos="100000">
                    <a:schemeClr val="bg1">
                      <a:lumMod val="6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nvSpPr>
            <p:spPr>
              <a:xfrm rot="18900000">
                <a:off x="3939602" y="4935998"/>
                <a:ext cx="1302892" cy="1329037"/>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chemeClr val="bg1">
                      <a:lumMod val="65000"/>
                    </a:schemeClr>
                  </a:gs>
                  <a:gs pos="100000">
                    <a:schemeClr val="bg1">
                      <a:lumMod val="75000"/>
                      <a:alpha val="82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8"/>
              <p:cNvSpPr/>
              <p:nvPr/>
            </p:nvSpPr>
            <p:spPr>
              <a:xfrm>
                <a:off x="3748086" y="4667095"/>
                <a:ext cx="1685925" cy="93342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chemeClr val="bg1">
                      <a:lumMod val="75000"/>
                    </a:schemeClr>
                  </a:gs>
                  <a:gs pos="51000">
                    <a:schemeClr val="bg1">
                      <a:lumMod val="65000"/>
                    </a:schemeClr>
                  </a:gs>
                  <a:gs pos="64000">
                    <a:schemeClr val="bg1">
                      <a:lumMod val="85000"/>
                    </a:schemeClr>
                  </a:gs>
                  <a:gs pos="76000">
                    <a:schemeClr val="bg1"/>
                  </a:gs>
                  <a:gs pos="37000">
                    <a:schemeClr val="bg1">
                      <a:lumMod val="85000"/>
                    </a:schemeClr>
                  </a:gs>
                  <a:gs pos="22000">
                    <a:schemeClr val="bg1"/>
                  </a:gs>
                  <a:gs pos="100000">
                    <a:schemeClr val="bg1">
                      <a:lumMod val="65000"/>
                    </a:schemeClr>
                  </a:gs>
                  <a:gs pos="3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圆角矩形 69"/>
              <p:cNvSpPr/>
              <p:nvPr/>
            </p:nvSpPr>
            <p:spPr>
              <a:xfrm rot="21300000">
                <a:off x="3745776" y="5473669"/>
                <a:ext cx="1674822" cy="82844"/>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圆角矩形 70"/>
              <p:cNvSpPr/>
              <p:nvPr/>
            </p:nvSpPr>
            <p:spPr>
              <a:xfrm rot="21300000">
                <a:off x="3745776" y="5002848"/>
                <a:ext cx="1674822" cy="78826"/>
              </a:xfrm>
              <a:prstGeom prst="roundRect">
                <a:avLst>
                  <a:gd name="adj" fmla="val 18590"/>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圆角矩形 71"/>
              <p:cNvSpPr/>
              <p:nvPr/>
            </p:nvSpPr>
            <p:spPr>
              <a:xfrm rot="21300000">
                <a:off x="3745776" y="5169520"/>
                <a:ext cx="1674822" cy="78826"/>
              </a:xfrm>
              <a:prstGeom prst="roundRect">
                <a:avLst>
                  <a:gd name="adj" fmla="val 1062"/>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圆角矩形 72"/>
              <p:cNvSpPr/>
              <p:nvPr/>
            </p:nvSpPr>
            <p:spPr>
              <a:xfrm rot="21300000">
                <a:off x="3745776" y="5338332"/>
                <a:ext cx="1674822" cy="78826"/>
              </a:xfrm>
              <a:prstGeom prst="roundRect">
                <a:avLst>
                  <a:gd name="adj" fmla="val 14265"/>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3"/>
              <p:cNvSpPr/>
              <p:nvPr/>
            </p:nvSpPr>
            <p:spPr>
              <a:xfrm>
                <a:off x="2628899" y="0"/>
                <a:ext cx="3924299" cy="4667095"/>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802289 w 3924300"/>
                  <a:gd name="connsiteY3" fmla="*/ 2740482 h 4667248"/>
                  <a:gd name="connsiteX4" fmla="*/ 3076575 w 3924300"/>
                  <a:gd name="connsiteY4" fmla="*/ 4362442 h 4667248"/>
                  <a:gd name="connsiteX5" fmla="*/ 2771769 w 3924300"/>
                  <a:gd name="connsiteY5" fmla="*/ 4667248 h 4667248"/>
                  <a:gd name="connsiteX6" fmla="*/ 1152531 w 3924300"/>
                  <a:gd name="connsiteY6" fmla="*/ 4667248 h 4667248"/>
                  <a:gd name="connsiteX7" fmla="*/ 847725 w 3924300"/>
                  <a:gd name="connsiteY7" fmla="*/ 4362442 h 4667248"/>
                  <a:gd name="connsiteX8" fmla="*/ 165554 w 3924300"/>
                  <a:gd name="connsiteY8" fmla="*/ 2765883 h 4667248"/>
                  <a:gd name="connsiteX9" fmla="*/ 172070 w 3924300"/>
                  <a:gd name="connsiteY9" fmla="*/ 2763013 h 4667248"/>
                  <a:gd name="connsiteX10" fmla="*/ 154196 w 3924300"/>
                  <a:gd name="connsiteY10" fmla="*/ 2725908 h 4667248"/>
                  <a:gd name="connsiteX11" fmla="*/ 0 w 3924300"/>
                  <a:gd name="connsiteY11" fmla="*/ 1962150 h 4667248"/>
                  <a:gd name="connsiteX12" fmla="*/ 1962150 w 3924300"/>
                  <a:gd name="connsiteY12"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 name="connsiteX0" fmla="*/ 1962150 w 3924300"/>
                  <a:gd name="connsiteY0" fmla="*/ 0 h 4667248"/>
                  <a:gd name="connsiteX1" fmla="*/ 3924300 w 3924300"/>
                  <a:gd name="connsiteY1" fmla="*/ 1962150 h 4667248"/>
                  <a:gd name="connsiteX2" fmla="*/ 3770105 w 3924300"/>
                  <a:gd name="connsiteY2" fmla="*/ 2725908 h 4667248"/>
                  <a:gd name="connsiteX3" fmla="*/ 3076575 w 3924300"/>
                  <a:gd name="connsiteY3" fmla="*/ 4362442 h 4667248"/>
                  <a:gd name="connsiteX4" fmla="*/ 2771769 w 3924300"/>
                  <a:gd name="connsiteY4" fmla="*/ 4667248 h 4667248"/>
                  <a:gd name="connsiteX5" fmla="*/ 1152531 w 3924300"/>
                  <a:gd name="connsiteY5" fmla="*/ 4667248 h 4667248"/>
                  <a:gd name="connsiteX6" fmla="*/ 847725 w 3924300"/>
                  <a:gd name="connsiteY6" fmla="*/ 4362442 h 4667248"/>
                  <a:gd name="connsiteX7" fmla="*/ 165554 w 3924300"/>
                  <a:gd name="connsiteY7" fmla="*/ 2765883 h 4667248"/>
                  <a:gd name="connsiteX8" fmla="*/ 172070 w 3924300"/>
                  <a:gd name="connsiteY8" fmla="*/ 2763013 h 4667248"/>
                  <a:gd name="connsiteX9" fmla="*/ 154196 w 3924300"/>
                  <a:gd name="connsiteY9" fmla="*/ 2725908 h 4667248"/>
                  <a:gd name="connsiteX10" fmla="*/ 0 w 3924300"/>
                  <a:gd name="connsiteY10" fmla="*/ 1962150 h 4667248"/>
                  <a:gd name="connsiteX11" fmla="*/ 1962150 w 3924300"/>
                  <a:gd name="connsiteY11" fmla="*/ 0 h 466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100000">
                    <a:schemeClr val="bg1"/>
                  </a:gs>
                  <a:gs pos="57000">
                    <a:schemeClr val="bg1"/>
                  </a:gs>
                  <a:gs pos="0">
                    <a:srgbClr val="DADADA">
                      <a:alpha val="0"/>
                    </a:srgbClr>
                  </a:gs>
                </a:gsLst>
                <a:path path="shape">
                  <a:fillToRect l="50000" t="50000" r="50000" b="50000"/>
                </a:path>
                <a:tileRect/>
              </a:gra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圆角矩形 74"/>
              <p:cNvSpPr/>
              <p:nvPr/>
            </p:nvSpPr>
            <p:spPr>
              <a:xfrm>
                <a:off x="3710112" y="4705663"/>
                <a:ext cx="1788888" cy="32661"/>
              </a:xfrm>
              <a:prstGeom prst="roundRect">
                <a:avLst>
                  <a:gd name="adj" fmla="val 50000"/>
                </a:avLst>
              </a:prstGeom>
              <a:gradFill>
                <a:gsLst>
                  <a:gs pos="100000">
                    <a:schemeClr val="bg1">
                      <a:lumMod val="50000"/>
                    </a:schemeClr>
                  </a:gs>
                  <a:gs pos="51500">
                    <a:schemeClr val="bg1">
                      <a:lumMod val="85000"/>
                    </a:schemeClr>
                  </a:gs>
                  <a:gs pos="3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圆角矩形 75"/>
              <p:cNvSpPr/>
              <p:nvPr/>
            </p:nvSpPr>
            <p:spPr>
              <a:xfrm rot="21300000">
                <a:off x="3667322" y="490981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圆角矩形 76"/>
              <p:cNvSpPr/>
              <p:nvPr/>
            </p:nvSpPr>
            <p:spPr>
              <a:xfrm rot="21300000">
                <a:off x="3667322" y="5069954"/>
                <a:ext cx="1831730" cy="78826"/>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圆角矩形 77"/>
              <p:cNvSpPr/>
              <p:nvPr/>
            </p:nvSpPr>
            <p:spPr>
              <a:xfrm rot="21300000">
                <a:off x="3667322" y="5236631"/>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圆角矩形 78"/>
              <p:cNvSpPr/>
              <p:nvPr/>
            </p:nvSpPr>
            <p:spPr>
              <a:xfrm rot="21300000">
                <a:off x="3667322" y="5405447"/>
                <a:ext cx="1831730" cy="78827"/>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圆角矩形 79"/>
              <p:cNvSpPr/>
              <p:nvPr/>
            </p:nvSpPr>
            <p:spPr>
              <a:xfrm rot="21300000">
                <a:off x="3667322" y="5540786"/>
                <a:ext cx="1831730" cy="82844"/>
              </a:xfrm>
              <a:prstGeom prst="roundRect">
                <a:avLst>
                  <a:gd name="adj" fmla="val 50000"/>
                </a:avLst>
              </a:prstGeom>
              <a:gradFill>
                <a:gsLst>
                  <a:gs pos="100000">
                    <a:schemeClr val="bg1">
                      <a:lumMod val="50000"/>
                    </a:schemeClr>
                  </a:gs>
                  <a:gs pos="50000">
                    <a:schemeClr val="bg1">
                      <a:lumMod val="75000"/>
                    </a:schemeClr>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圆角矩形 80"/>
              <p:cNvSpPr/>
              <p:nvPr/>
            </p:nvSpPr>
            <p:spPr>
              <a:xfrm>
                <a:off x="4009766" y="5932936"/>
                <a:ext cx="1178587" cy="35135"/>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圆角矩形 81"/>
              <p:cNvSpPr/>
              <p:nvPr/>
            </p:nvSpPr>
            <p:spPr>
              <a:xfrm>
                <a:off x="4201537" y="6135967"/>
                <a:ext cx="776005" cy="16226"/>
              </a:xfrm>
              <a:prstGeom prst="roundRect">
                <a:avLst>
                  <a:gd name="adj" fmla="val 13637"/>
                </a:avLst>
              </a:prstGeom>
              <a:gradFill>
                <a:gsLst>
                  <a:gs pos="78000">
                    <a:schemeClr val="bg1"/>
                  </a:gs>
                  <a:gs pos="53000">
                    <a:schemeClr val="tx1">
                      <a:lumMod val="50000"/>
                      <a:lumOff val="50000"/>
                    </a:schemeClr>
                  </a:gs>
                  <a:gs pos="100000">
                    <a:schemeClr val="bg1">
                      <a:lumMod val="50000"/>
                    </a:schemeClr>
                  </a:gs>
                  <a:gs pos="23000">
                    <a:schemeClr val="bg1"/>
                  </a:gs>
                  <a:gs pos="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任意多边形 58"/>
            <p:cNvSpPr/>
            <p:nvPr/>
          </p:nvSpPr>
          <p:spPr>
            <a:xfrm>
              <a:off x="4062696" y="2994793"/>
              <a:ext cx="582033" cy="582033"/>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nvSpPr>
          <p:spPr>
            <a:xfrm>
              <a:off x="4579937" y="2842477"/>
              <a:ext cx="435232" cy="435232"/>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3946422" y="2091799"/>
              <a:ext cx="932515" cy="932517"/>
              <a:chOff x="1325410" y="1372730"/>
              <a:chExt cx="1251559" cy="1251561"/>
            </a:xfrm>
            <a:effectLst>
              <a:outerShdw blurRad="76200" dist="38100" dir="2700000" algn="tl" rotWithShape="0">
                <a:prstClr val="black">
                  <a:alpha val="40000"/>
                </a:prstClr>
              </a:outerShdw>
            </a:effectLst>
          </p:grpSpPr>
          <p:sp>
            <p:nvSpPr>
              <p:cNvPr id="63" name="任意多边形 62"/>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4"/>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65"/>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椭圆 61"/>
            <p:cNvSpPr/>
            <p:nvPr/>
          </p:nvSpPr>
          <p:spPr>
            <a:xfrm rot="1860000">
              <a:off x="4472229" y="2824594"/>
              <a:ext cx="25701" cy="2570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8" name="文本框 87"/>
          <p:cNvSpPr txBox="1"/>
          <p:nvPr/>
        </p:nvSpPr>
        <p:spPr>
          <a:xfrm>
            <a:off x="1357730" y="3842166"/>
            <a:ext cx="2493493" cy="338495"/>
          </a:xfrm>
          <a:prstGeom prst="rect">
            <a:avLst/>
          </a:prstGeom>
          <a:noFill/>
        </p:spPr>
        <p:txBody>
          <a:bodyPr wrap="square" rtlCol="0">
            <a:spAutoFit/>
          </a:bodyPr>
          <a:lstStyle/>
          <a:p>
            <a:pPr algn="ctr"/>
            <a:r>
              <a:rPr lang="zh-CN" altLang="en-US" sz="1600" dirty="0">
                <a:solidFill>
                  <a:schemeClr val="tx1">
                    <a:lumMod val="50000"/>
                    <a:lumOff val="50000"/>
                  </a:schemeClr>
                </a:solidFill>
                <a:effectLst>
                  <a:innerShdw blurRad="38100" dist="50800" dir="13500000">
                    <a:prstClr val="black">
                      <a:alpha val="60000"/>
                    </a:prstClr>
                  </a:innerShdw>
                </a:effectLst>
                <a:latin typeface="Impact" panose="020B0806030902050204" pitchFamily="34" charset="0"/>
                <a:ea typeface="微软雅黑" panose="020B0503020204020204" pitchFamily="34" charset="-122"/>
                <a:sym typeface="Arial" panose="020B0604020202020204" pitchFamily="34" charset="0"/>
              </a:rPr>
              <a:t>添加文本</a:t>
            </a:r>
          </a:p>
        </p:txBody>
      </p:sp>
      <p:grpSp>
        <p:nvGrpSpPr>
          <p:cNvPr id="89" name="Group 8"/>
          <p:cNvGrpSpPr>
            <a:grpSpLocks noChangeAspect="1"/>
          </p:cNvGrpSpPr>
          <p:nvPr/>
        </p:nvGrpSpPr>
        <p:grpSpPr bwMode="auto">
          <a:xfrm>
            <a:off x="4775362" y="1396104"/>
            <a:ext cx="311171" cy="314532"/>
            <a:chOff x="4313" y="1262"/>
            <a:chExt cx="463" cy="468"/>
          </a:xfrm>
          <a:solidFill>
            <a:schemeClr val="accent1"/>
          </a:solidFill>
        </p:grpSpPr>
        <p:sp>
          <p:nvSpPr>
            <p:cNvPr id="90" name="Rectangle 9"/>
            <p:cNvSpPr>
              <a:spLocks noChangeArrowheads="1"/>
            </p:cNvSpPr>
            <p:nvPr/>
          </p:nvSpPr>
          <p:spPr bwMode="auto">
            <a:xfrm>
              <a:off x="4603" y="1387"/>
              <a:ext cx="77" cy="3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Rectangle 10"/>
            <p:cNvSpPr>
              <a:spLocks noChangeArrowheads="1"/>
            </p:cNvSpPr>
            <p:nvPr/>
          </p:nvSpPr>
          <p:spPr bwMode="auto">
            <a:xfrm>
              <a:off x="4699" y="1349"/>
              <a:ext cx="77" cy="3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Rectangle 11"/>
            <p:cNvSpPr>
              <a:spLocks noChangeArrowheads="1"/>
            </p:cNvSpPr>
            <p:nvPr/>
          </p:nvSpPr>
          <p:spPr bwMode="auto">
            <a:xfrm>
              <a:off x="4515" y="1447"/>
              <a:ext cx="76" cy="2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Rectangle 12"/>
            <p:cNvSpPr>
              <a:spLocks noChangeArrowheads="1"/>
            </p:cNvSpPr>
            <p:nvPr/>
          </p:nvSpPr>
          <p:spPr bwMode="auto">
            <a:xfrm>
              <a:off x="4423" y="1486"/>
              <a:ext cx="80" cy="2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Rectangle 13"/>
            <p:cNvSpPr>
              <a:spLocks noChangeArrowheads="1"/>
            </p:cNvSpPr>
            <p:nvPr/>
          </p:nvSpPr>
          <p:spPr bwMode="auto">
            <a:xfrm>
              <a:off x="4335" y="1565"/>
              <a:ext cx="76" cy="1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5" name="Freeform 14"/>
            <p:cNvSpPr>
              <a:spLocks/>
            </p:cNvSpPr>
            <p:nvPr/>
          </p:nvSpPr>
          <p:spPr bwMode="auto">
            <a:xfrm>
              <a:off x="4313" y="1277"/>
              <a:ext cx="298" cy="247"/>
            </a:xfrm>
            <a:custGeom>
              <a:avLst/>
              <a:gdLst>
                <a:gd name="T0" fmla="*/ 0 w 298"/>
                <a:gd name="T1" fmla="*/ 240 h 247"/>
                <a:gd name="T2" fmla="*/ 290 w 298"/>
                <a:gd name="T3" fmla="*/ 0 h 247"/>
                <a:gd name="T4" fmla="*/ 298 w 298"/>
                <a:gd name="T5" fmla="*/ 7 h 247"/>
                <a:gd name="T6" fmla="*/ 7 w 298"/>
                <a:gd name="T7" fmla="*/ 247 h 247"/>
                <a:gd name="T8" fmla="*/ 0 w 298"/>
                <a:gd name="T9" fmla="*/ 240 h 247"/>
                <a:gd name="T10" fmla="*/ 0 w 298"/>
                <a:gd name="T11" fmla="*/ 240 h 247"/>
              </a:gdLst>
              <a:ahLst/>
              <a:cxnLst>
                <a:cxn ang="0">
                  <a:pos x="T0" y="T1"/>
                </a:cxn>
                <a:cxn ang="0">
                  <a:pos x="T2" y="T3"/>
                </a:cxn>
                <a:cxn ang="0">
                  <a:pos x="T4" y="T5"/>
                </a:cxn>
                <a:cxn ang="0">
                  <a:pos x="T6" y="T7"/>
                </a:cxn>
                <a:cxn ang="0">
                  <a:pos x="T8" y="T9"/>
                </a:cxn>
                <a:cxn ang="0">
                  <a:pos x="T10" y="T11"/>
                </a:cxn>
              </a:cxnLst>
              <a:rect l="0" t="0" r="r" b="b"/>
              <a:pathLst>
                <a:path w="298" h="247">
                  <a:moveTo>
                    <a:pt x="0" y="240"/>
                  </a:moveTo>
                  <a:lnTo>
                    <a:pt x="290" y="0"/>
                  </a:lnTo>
                  <a:lnTo>
                    <a:pt x="298" y="7"/>
                  </a:lnTo>
                  <a:lnTo>
                    <a:pt x="7" y="247"/>
                  </a:lnTo>
                  <a:lnTo>
                    <a:pt x="0" y="240"/>
                  </a:lnTo>
                  <a:lnTo>
                    <a:pt x="0"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6" name="Freeform 15"/>
            <p:cNvSpPr>
              <a:spLocks/>
            </p:cNvSpPr>
            <p:nvPr/>
          </p:nvSpPr>
          <p:spPr bwMode="auto">
            <a:xfrm>
              <a:off x="4567" y="1262"/>
              <a:ext cx="65" cy="58"/>
            </a:xfrm>
            <a:custGeom>
              <a:avLst/>
              <a:gdLst>
                <a:gd name="T0" fmla="*/ 0 w 65"/>
                <a:gd name="T1" fmla="*/ 3 h 58"/>
                <a:gd name="T2" fmla="*/ 65 w 65"/>
                <a:gd name="T3" fmla="*/ 0 h 58"/>
                <a:gd name="T4" fmla="*/ 36 w 65"/>
                <a:gd name="T5" fmla="*/ 58 h 58"/>
                <a:gd name="T6" fmla="*/ 0 w 65"/>
                <a:gd name="T7" fmla="*/ 3 h 58"/>
              </a:gdLst>
              <a:ahLst/>
              <a:cxnLst>
                <a:cxn ang="0">
                  <a:pos x="T0" y="T1"/>
                </a:cxn>
                <a:cxn ang="0">
                  <a:pos x="T2" y="T3"/>
                </a:cxn>
                <a:cxn ang="0">
                  <a:pos x="T4" y="T5"/>
                </a:cxn>
                <a:cxn ang="0">
                  <a:pos x="T6" y="T7"/>
                </a:cxn>
              </a:cxnLst>
              <a:rect l="0" t="0" r="r" b="b"/>
              <a:pathLst>
                <a:path w="65" h="58">
                  <a:moveTo>
                    <a:pt x="0" y="3"/>
                  </a:moveTo>
                  <a:lnTo>
                    <a:pt x="65" y="0"/>
                  </a:lnTo>
                  <a:lnTo>
                    <a:pt x="36" y="58"/>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97" name="Freeform 19"/>
          <p:cNvSpPr>
            <a:spLocks/>
          </p:cNvSpPr>
          <p:nvPr/>
        </p:nvSpPr>
        <p:spPr bwMode="auto">
          <a:xfrm>
            <a:off x="4826287" y="2010510"/>
            <a:ext cx="209321" cy="409697"/>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98" name="Group 22"/>
          <p:cNvGrpSpPr>
            <a:grpSpLocks noChangeAspect="1"/>
          </p:cNvGrpSpPr>
          <p:nvPr/>
        </p:nvGrpSpPr>
        <p:grpSpPr bwMode="auto">
          <a:xfrm>
            <a:off x="4781074" y="3389460"/>
            <a:ext cx="299747" cy="299747"/>
            <a:chOff x="3617" y="1935"/>
            <a:chExt cx="446" cy="446"/>
          </a:xfrm>
          <a:solidFill>
            <a:schemeClr val="accent4"/>
          </a:solidFill>
        </p:grpSpPr>
        <p:sp>
          <p:nvSpPr>
            <p:cNvPr id="99" name="Freeform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0" name="Freeform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01" name="Freeform 28"/>
          <p:cNvSpPr>
            <a:spLocks noEditPoints="1"/>
          </p:cNvSpPr>
          <p:nvPr/>
        </p:nvSpPr>
        <p:spPr bwMode="auto">
          <a:xfrm>
            <a:off x="4716706" y="2703806"/>
            <a:ext cx="428483" cy="347079"/>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102" name="Group 31"/>
          <p:cNvGrpSpPr>
            <a:grpSpLocks noChangeAspect="1"/>
          </p:cNvGrpSpPr>
          <p:nvPr/>
        </p:nvGrpSpPr>
        <p:grpSpPr bwMode="auto">
          <a:xfrm>
            <a:off x="4808962" y="4044392"/>
            <a:ext cx="243964" cy="313859"/>
            <a:chOff x="5177" y="1058"/>
            <a:chExt cx="363" cy="467"/>
          </a:xfrm>
          <a:solidFill>
            <a:schemeClr val="accent1"/>
          </a:solidFill>
        </p:grpSpPr>
        <p:sp>
          <p:nvSpPr>
            <p:cNvPr id="103" name="Freeform 32"/>
            <p:cNvSpPr>
              <a:spLocks/>
            </p:cNvSpPr>
            <p:nvPr/>
          </p:nvSpPr>
          <p:spPr bwMode="auto">
            <a:xfrm>
              <a:off x="5305" y="1288"/>
              <a:ext cx="98" cy="237"/>
            </a:xfrm>
            <a:custGeom>
              <a:avLst/>
              <a:gdLst>
                <a:gd name="T0" fmla="*/ 48 w 98"/>
                <a:gd name="T1" fmla="*/ 237 h 237"/>
                <a:gd name="T2" fmla="*/ 45 w 98"/>
                <a:gd name="T3" fmla="*/ 230 h 237"/>
                <a:gd name="T4" fmla="*/ 21 w 98"/>
                <a:gd name="T5" fmla="*/ 184 h 237"/>
                <a:gd name="T6" fmla="*/ 0 w 98"/>
                <a:gd name="T7" fmla="*/ 139 h 237"/>
                <a:gd name="T8" fmla="*/ 0 w 98"/>
                <a:gd name="T9" fmla="*/ 137 h 237"/>
                <a:gd name="T10" fmla="*/ 0 w 98"/>
                <a:gd name="T11" fmla="*/ 134 h 237"/>
                <a:gd name="T12" fmla="*/ 45 w 98"/>
                <a:gd name="T13" fmla="*/ 12 h 237"/>
                <a:gd name="T14" fmla="*/ 48 w 98"/>
                <a:gd name="T15" fmla="*/ 0 h 237"/>
                <a:gd name="T16" fmla="*/ 52 w 98"/>
                <a:gd name="T17" fmla="*/ 12 h 237"/>
                <a:gd name="T18" fmla="*/ 96 w 98"/>
                <a:gd name="T19" fmla="*/ 134 h 237"/>
                <a:gd name="T20" fmla="*/ 98 w 98"/>
                <a:gd name="T21" fmla="*/ 137 h 237"/>
                <a:gd name="T22" fmla="*/ 96 w 98"/>
                <a:gd name="T23" fmla="*/ 139 h 237"/>
                <a:gd name="T24" fmla="*/ 74 w 98"/>
                <a:gd name="T25" fmla="*/ 184 h 237"/>
                <a:gd name="T26" fmla="*/ 52 w 98"/>
                <a:gd name="T27" fmla="*/ 230 h 237"/>
                <a:gd name="T28" fmla="*/ 48 w 98"/>
                <a:gd name="T29" fmla="*/ 237 h 237"/>
                <a:gd name="T30" fmla="*/ 48 w 98"/>
                <a:gd name="T31"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237">
                  <a:moveTo>
                    <a:pt x="48" y="237"/>
                  </a:moveTo>
                  <a:lnTo>
                    <a:pt x="45" y="230"/>
                  </a:lnTo>
                  <a:lnTo>
                    <a:pt x="21" y="184"/>
                  </a:lnTo>
                  <a:lnTo>
                    <a:pt x="0" y="139"/>
                  </a:lnTo>
                  <a:lnTo>
                    <a:pt x="0" y="137"/>
                  </a:lnTo>
                  <a:lnTo>
                    <a:pt x="0" y="134"/>
                  </a:lnTo>
                  <a:lnTo>
                    <a:pt x="45" y="12"/>
                  </a:lnTo>
                  <a:lnTo>
                    <a:pt x="48" y="0"/>
                  </a:lnTo>
                  <a:lnTo>
                    <a:pt x="52" y="12"/>
                  </a:lnTo>
                  <a:lnTo>
                    <a:pt x="96" y="134"/>
                  </a:lnTo>
                  <a:lnTo>
                    <a:pt x="98" y="137"/>
                  </a:lnTo>
                  <a:lnTo>
                    <a:pt x="96" y="139"/>
                  </a:lnTo>
                  <a:lnTo>
                    <a:pt x="74" y="184"/>
                  </a:lnTo>
                  <a:lnTo>
                    <a:pt x="52" y="230"/>
                  </a:lnTo>
                  <a:lnTo>
                    <a:pt x="48" y="237"/>
                  </a:lnTo>
                  <a:lnTo>
                    <a:pt x="48"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4" name="Oval 33"/>
            <p:cNvSpPr>
              <a:spLocks noChangeArrowheads="1"/>
            </p:cNvSpPr>
            <p:nvPr/>
          </p:nvSpPr>
          <p:spPr bwMode="auto">
            <a:xfrm>
              <a:off x="5247" y="1058"/>
              <a:ext cx="212" cy="2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5" name="Freeform 34"/>
            <p:cNvSpPr>
              <a:spLocks/>
            </p:cNvSpPr>
            <p:nvPr/>
          </p:nvSpPr>
          <p:spPr bwMode="auto">
            <a:xfrm>
              <a:off x="5386" y="1290"/>
              <a:ext cx="154" cy="235"/>
            </a:xfrm>
            <a:custGeom>
              <a:avLst/>
              <a:gdLst>
                <a:gd name="T0" fmla="*/ 50 w 64"/>
                <a:gd name="T1" fmla="*/ 0 h 98"/>
                <a:gd name="T2" fmla="*/ 37 w 64"/>
                <a:gd name="T3" fmla="*/ 0 h 98"/>
                <a:gd name="T4" fmla="*/ 13 w 64"/>
                <a:gd name="T5" fmla="*/ 62 h 98"/>
                <a:gd name="T6" fmla="*/ 0 w 64"/>
                <a:gd name="T7" fmla="*/ 98 h 98"/>
                <a:gd name="T8" fmla="*/ 50 w 64"/>
                <a:gd name="T9" fmla="*/ 98 h 98"/>
                <a:gd name="T10" fmla="*/ 64 w 64"/>
                <a:gd name="T11" fmla="*/ 84 h 98"/>
                <a:gd name="T12" fmla="*/ 64 w 64"/>
                <a:gd name="T13" fmla="*/ 14 h 98"/>
                <a:gd name="T14" fmla="*/ 50 w 64"/>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98">
                  <a:moveTo>
                    <a:pt x="50" y="0"/>
                  </a:moveTo>
                  <a:cubicBezTo>
                    <a:pt x="37" y="0"/>
                    <a:pt x="37" y="0"/>
                    <a:pt x="37" y="0"/>
                  </a:cubicBezTo>
                  <a:cubicBezTo>
                    <a:pt x="13" y="62"/>
                    <a:pt x="13" y="62"/>
                    <a:pt x="13" y="62"/>
                  </a:cubicBezTo>
                  <a:cubicBezTo>
                    <a:pt x="0" y="98"/>
                    <a:pt x="0" y="98"/>
                    <a:pt x="0" y="98"/>
                  </a:cubicBezTo>
                  <a:cubicBezTo>
                    <a:pt x="50" y="98"/>
                    <a:pt x="50" y="98"/>
                    <a:pt x="50" y="98"/>
                  </a:cubicBezTo>
                  <a:cubicBezTo>
                    <a:pt x="58" y="98"/>
                    <a:pt x="64" y="92"/>
                    <a:pt x="64" y="84"/>
                  </a:cubicBezTo>
                  <a:cubicBezTo>
                    <a:pt x="64" y="14"/>
                    <a:pt x="64" y="14"/>
                    <a:pt x="64" y="14"/>
                  </a:cubicBezTo>
                  <a:cubicBezTo>
                    <a:pt x="64" y="6"/>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06" name="Freeform 35"/>
            <p:cNvSpPr>
              <a:spLocks/>
            </p:cNvSpPr>
            <p:nvPr/>
          </p:nvSpPr>
          <p:spPr bwMode="auto">
            <a:xfrm>
              <a:off x="5177" y="1290"/>
              <a:ext cx="149" cy="235"/>
            </a:xfrm>
            <a:custGeom>
              <a:avLst/>
              <a:gdLst>
                <a:gd name="T0" fmla="*/ 24 w 62"/>
                <a:gd name="T1" fmla="*/ 0 h 98"/>
                <a:gd name="T2" fmla="*/ 13 w 62"/>
                <a:gd name="T3" fmla="*/ 0 h 98"/>
                <a:gd name="T4" fmla="*/ 0 w 62"/>
                <a:gd name="T5" fmla="*/ 14 h 98"/>
                <a:gd name="T6" fmla="*/ 0 w 62"/>
                <a:gd name="T7" fmla="*/ 84 h 98"/>
                <a:gd name="T8" fmla="*/ 13 w 62"/>
                <a:gd name="T9" fmla="*/ 98 h 98"/>
                <a:gd name="T10" fmla="*/ 62 w 62"/>
                <a:gd name="T11" fmla="*/ 98 h 98"/>
                <a:gd name="T12" fmla="*/ 48 w 62"/>
                <a:gd name="T13" fmla="*/ 62 h 98"/>
                <a:gd name="T14" fmla="*/ 24 w 62"/>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8">
                  <a:moveTo>
                    <a:pt x="24" y="0"/>
                  </a:moveTo>
                  <a:cubicBezTo>
                    <a:pt x="13" y="0"/>
                    <a:pt x="13" y="0"/>
                    <a:pt x="13" y="0"/>
                  </a:cubicBezTo>
                  <a:cubicBezTo>
                    <a:pt x="6" y="0"/>
                    <a:pt x="0" y="6"/>
                    <a:pt x="0" y="14"/>
                  </a:cubicBezTo>
                  <a:cubicBezTo>
                    <a:pt x="0" y="84"/>
                    <a:pt x="0" y="84"/>
                    <a:pt x="0" y="84"/>
                  </a:cubicBezTo>
                  <a:cubicBezTo>
                    <a:pt x="0" y="92"/>
                    <a:pt x="6" y="98"/>
                    <a:pt x="13" y="98"/>
                  </a:cubicBezTo>
                  <a:cubicBezTo>
                    <a:pt x="62" y="98"/>
                    <a:pt x="62" y="98"/>
                    <a:pt x="62" y="98"/>
                  </a:cubicBezTo>
                  <a:cubicBezTo>
                    <a:pt x="48" y="62"/>
                    <a:pt x="48" y="62"/>
                    <a:pt x="48" y="6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07" name="组合 106"/>
          <p:cNvGrpSpPr/>
          <p:nvPr/>
        </p:nvGrpSpPr>
        <p:grpSpPr>
          <a:xfrm>
            <a:off x="5151784" y="1325840"/>
            <a:ext cx="1520477" cy="497196"/>
            <a:chOff x="7109327" y="3233174"/>
            <a:chExt cx="2027303" cy="662926"/>
          </a:xfrm>
        </p:grpSpPr>
        <p:sp>
          <p:nvSpPr>
            <p:cNvPr id="108" name="文本框 107"/>
            <p:cNvSpPr txBox="1"/>
            <p:nvPr/>
          </p:nvSpPr>
          <p:spPr>
            <a:xfrm>
              <a:off x="7109327" y="3233174"/>
              <a:ext cx="1923123"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sym typeface="Arial" panose="020B0604020202020204" pitchFamily="34" charset="0"/>
                </a:rPr>
                <a:t>在此添加标题</a:t>
              </a:r>
            </a:p>
          </p:txBody>
        </p:sp>
        <p:sp>
          <p:nvSpPr>
            <p:cNvPr id="109" name="文本框 108"/>
            <p:cNvSpPr txBox="1"/>
            <p:nvPr/>
          </p:nvSpPr>
          <p:spPr>
            <a:xfrm>
              <a:off x="7115248" y="3465215"/>
              <a:ext cx="2021382" cy="430885"/>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10" name="组合 109"/>
          <p:cNvGrpSpPr/>
          <p:nvPr/>
        </p:nvGrpSpPr>
        <p:grpSpPr>
          <a:xfrm>
            <a:off x="5151784" y="1980684"/>
            <a:ext cx="1520477" cy="497196"/>
            <a:chOff x="7109327" y="3233174"/>
            <a:chExt cx="2027303" cy="662926"/>
          </a:xfrm>
        </p:grpSpPr>
        <p:sp>
          <p:nvSpPr>
            <p:cNvPr id="111" name="文本框 110"/>
            <p:cNvSpPr txBox="1"/>
            <p:nvPr/>
          </p:nvSpPr>
          <p:spPr>
            <a:xfrm>
              <a:off x="7109327" y="3233174"/>
              <a:ext cx="1923123"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sym typeface="Arial" panose="020B0604020202020204" pitchFamily="34" charset="0"/>
                </a:rPr>
                <a:t>在此添加标题</a:t>
              </a:r>
            </a:p>
          </p:txBody>
        </p:sp>
        <p:sp>
          <p:nvSpPr>
            <p:cNvPr id="112" name="文本框 111"/>
            <p:cNvSpPr txBox="1"/>
            <p:nvPr/>
          </p:nvSpPr>
          <p:spPr>
            <a:xfrm>
              <a:off x="7115248" y="3465215"/>
              <a:ext cx="2021382" cy="430885"/>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13" name="组合 112"/>
          <p:cNvGrpSpPr/>
          <p:nvPr/>
        </p:nvGrpSpPr>
        <p:grpSpPr>
          <a:xfrm>
            <a:off x="5151784" y="2635528"/>
            <a:ext cx="1520477" cy="497196"/>
            <a:chOff x="7109327" y="3233174"/>
            <a:chExt cx="2027303" cy="662926"/>
          </a:xfrm>
        </p:grpSpPr>
        <p:sp>
          <p:nvSpPr>
            <p:cNvPr id="114" name="文本框 113"/>
            <p:cNvSpPr txBox="1"/>
            <p:nvPr/>
          </p:nvSpPr>
          <p:spPr>
            <a:xfrm>
              <a:off x="7109327" y="3233174"/>
              <a:ext cx="1923123"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sym typeface="Arial" panose="020B0604020202020204" pitchFamily="34" charset="0"/>
                </a:rPr>
                <a:t>在此添加标题</a:t>
              </a:r>
            </a:p>
          </p:txBody>
        </p:sp>
        <p:sp>
          <p:nvSpPr>
            <p:cNvPr id="115" name="文本框 114"/>
            <p:cNvSpPr txBox="1"/>
            <p:nvPr/>
          </p:nvSpPr>
          <p:spPr>
            <a:xfrm>
              <a:off x="7115248" y="3465215"/>
              <a:ext cx="2021382" cy="430885"/>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16" name="组合 115"/>
          <p:cNvGrpSpPr/>
          <p:nvPr/>
        </p:nvGrpSpPr>
        <p:grpSpPr>
          <a:xfrm>
            <a:off x="5151784" y="3290371"/>
            <a:ext cx="1520477" cy="497196"/>
            <a:chOff x="7109327" y="3233174"/>
            <a:chExt cx="2027303" cy="662926"/>
          </a:xfrm>
        </p:grpSpPr>
        <p:sp>
          <p:nvSpPr>
            <p:cNvPr id="117" name="文本框 116"/>
            <p:cNvSpPr txBox="1"/>
            <p:nvPr/>
          </p:nvSpPr>
          <p:spPr>
            <a:xfrm>
              <a:off x="7109327" y="3233174"/>
              <a:ext cx="1923123"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sym typeface="Arial" panose="020B0604020202020204" pitchFamily="34" charset="0"/>
                </a:rPr>
                <a:t>在此添加标题</a:t>
              </a:r>
            </a:p>
          </p:txBody>
        </p:sp>
        <p:sp>
          <p:nvSpPr>
            <p:cNvPr id="118" name="文本框 117"/>
            <p:cNvSpPr txBox="1"/>
            <p:nvPr/>
          </p:nvSpPr>
          <p:spPr>
            <a:xfrm>
              <a:off x="7115248" y="3465215"/>
              <a:ext cx="2021382" cy="430885"/>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grpSp>
        <p:nvGrpSpPr>
          <p:cNvPr id="119" name="组合 118"/>
          <p:cNvGrpSpPr/>
          <p:nvPr/>
        </p:nvGrpSpPr>
        <p:grpSpPr>
          <a:xfrm>
            <a:off x="5151784" y="3945215"/>
            <a:ext cx="1520477" cy="497196"/>
            <a:chOff x="7109327" y="3233174"/>
            <a:chExt cx="2027303" cy="662926"/>
          </a:xfrm>
        </p:grpSpPr>
        <p:sp>
          <p:nvSpPr>
            <p:cNvPr id="120" name="文本框 119"/>
            <p:cNvSpPr txBox="1"/>
            <p:nvPr/>
          </p:nvSpPr>
          <p:spPr>
            <a:xfrm>
              <a:off x="7109327" y="3233174"/>
              <a:ext cx="1923123" cy="338554"/>
            </a:xfrm>
            <a:prstGeom prst="rect">
              <a:avLst/>
            </a:prstGeom>
            <a:noFill/>
          </p:spPr>
          <p:txBody>
            <a:bodyPr wrap="square" rtlCol="0">
              <a:spAutoFit/>
            </a:bodyPr>
            <a:lstStyle/>
            <a:p>
              <a:r>
                <a:rPr lang="zh-CN" altLang="en-US" sz="1050" dirty="0">
                  <a:solidFill>
                    <a:schemeClr val="tx1">
                      <a:lumMod val="50000"/>
                      <a:lumOff val="50000"/>
                    </a:schemeClr>
                  </a:solidFill>
                  <a:latin typeface="时尚中黑简体" panose="01010104010101010101" pitchFamily="2" charset="-122"/>
                  <a:ea typeface="时尚中黑简体" panose="01010104010101010101" pitchFamily="2" charset="-122"/>
                  <a:sym typeface="Arial" panose="020B0604020202020204" pitchFamily="34" charset="0"/>
                </a:rPr>
                <a:t>在此添加标题</a:t>
              </a:r>
            </a:p>
          </p:txBody>
        </p:sp>
        <p:sp>
          <p:nvSpPr>
            <p:cNvPr id="121" name="文本框 120"/>
            <p:cNvSpPr txBox="1"/>
            <p:nvPr/>
          </p:nvSpPr>
          <p:spPr>
            <a:xfrm>
              <a:off x="7115248" y="3465215"/>
              <a:ext cx="2021382" cy="430885"/>
            </a:xfrm>
            <a:prstGeom prst="rect">
              <a:avLst/>
            </a:prstGeom>
            <a:noFill/>
          </p:spPr>
          <p:txBody>
            <a:bodyPr wrap="square" rtlCol="0">
              <a:spAutoFit/>
            </a:bodyPr>
            <a:lstStyle/>
            <a:p>
              <a:pPr algn="just"/>
              <a:r>
                <a:rPr lang="zh-CN" altLang="en-US" sz="75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点击添加文字说明或复制文本黏贴自此内容要言简意赅</a:t>
              </a:r>
            </a:p>
          </p:txBody>
        </p:sp>
      </p:grpSp>
    </p:spTree>
    <p:extLst>
      <p:ext uri="{BB962C8B-B14F-4D97-AF65-F5344CB8AC3E}">
        <p14:creationId xmlns:p14="http://schemas.microsoft.com/office/powerpoint/2010/main" val="1357740857"/>
      </p:ext>
    </p:extLst>
  </p:cSld>
  <p:clrMapOvr>
    <a:masterClrMapping/>
  </p:clrMapOvr>
  <p:transition spd="med">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8"/>
                                            </p:tgtEl>
                                            <p:attrNameLst>
                                              <p:attrName>style.visibility</p:attrName>
                                            </p:attrNameLst>
                                          </p:cBhvr>
                                          <p:to>
                                            <p:strVal val="visible"/>
                                          </p:to>
                                        </p:set>
                                        <p:anim calcmode="lin" valueType="num">
                                          <p:cBhvr>
                                            <p:cTn id="13"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8"/>
                                            </p:tgtEl>
                                            <p:attrNameLst>
                                              <p:attrName>ppt_y</p:attrName>
                                            </p:attrNameLst>
                                          </p:cBhvr>
                                          <p:tavLst>
                                            <p:tav tm="0">
                                              <p:val>
                                                <p:strVal val="#ppt_y"/>
                                              </p:val>
                                            </p:tav>
                                            <p:tav tm="100000">
                                              <p:val>
                                                <p:strVal val="#ppt_y"/>
                                              </p:val>
                                            </p:tav>
                                          </p:tavLst>
                                        </p:anim>
                                        <p:anim calcmode="lin" valueType="num">
                                          <p:cBhvr>
                                            <p:cTn id="15"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8"/>
                                            </p:tgtEl>
                                          </p:cBhvr>
                                        </p:animEffect>
                                      </p:childTnLst>
                                    </p:cTn>
                                  </p:par>
                                </p:childTnLst>
                              </p:cTn>
                            </p:par>
                            <p:par>
                              <p:cTn id="18" fill="hold">
                                <p:stCondLst>
                                  <p:cond delay="1650"/>
                                </p:stCondLst>
                                <p:childTnLst>
                                  <p:par>
                                    <p:cTn id="19" presetID="2" presetClass="entr" presetSubtype="4" fill="hold" nodeType="afterEffect">
                                      <p:stCondLst>
                                        <p:cond delay="0"/>
                                      </p:stCondLst>
                                      <p:childTnLst>
                                        <p:set>
                                          <p:cBhvr>
                                            <p:cTn id="20" dur="1" fill="hold">
                                              <p:stCondLst>
                                                <p:cond delay="0"/>
                                              </p:stCondLst>
                                            </p:cTn>
                                            <p:tgtEl>
                                              <p:spTgt spid="89"/>
                                            </p:tgtEl>
                                            <p:attrNameLst>
                                              <p:attrName>style.visibility</p:attrName>
                                            </p:attrNameLst>
                                          </p:cBhvr>
                                          <p:to>
                                            <p:strVal val="visible"/>
                                          </p:to>
                                        </p:set>
                                        <p:anim calcmode="lin" valueType="num">
                                          <p:cBhvr additive="base">
                                            <p:cTn id="21" dur="500" fill="hold"/>
                                            <p:tgtEl>
                                              <p:spTgt spid="89"/>
                                            </p:tgtEl>
                                            <p:attrNameLst>
                                              <p:attrName>ppt_x</p:attrName>
                                            </p:attrNameLst>
                                          </p:cBhvr>
                                          <p:tavLst>
                                            <p:tav tm="0">
                                              <p:val>
                                                <p:strVal val="#ppt_x"/>
                                              </p:val>
                                            </p:tav>
                                            <p:tav tm="100000">
                                              <p:val>
                                                <p:strVal val="#ppt_x"/>
                                              </p:val>
                                            </p:tav>
                                          </p:tavLst>
                                        </p:anim>
                                        <p:anim calcmode="lin" valueType="num">
                                          <p:cBhvr additive="base">
                                            <p:cTn id="22" dur="500" fill="hold"/>
                                            <p:tgtEl>
                                              <p:spTgt spid="8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500" fill="hold"/>
                                            <p:tgtEl>
                                              <p:spTgt spid="97"/>
                                            </p:tgtEl>
                                            <p:attrNameLst>
                                              <p:attrName>ppt_x</p:attrName>
                                            </p:attrNameLst>
                                          </p:cBhvr>
                                          <p:tavLst>
                                            <p:tav tm="0">
                                              <p:val>
                                                <p:strVal val="#ppt_x"/>
                                              </p:val>
                                            </p:tav>
                                            <p:tav tm="100000">
                                              <p:val>
                                                <p:strVal val="#ppt_x"/>
                                              </p:val>
                                            </p:tav>
                                          </p:tavLst>
                                        </p:anim>
                                        <p:anim calcmode="lin" valueType="num">
                                          <p:cBhvr additive="base">
                                            <p:cTn id="26" dur="5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additive="base">
                                            <p:cTn id="29" dur="500" fill="hold"/>
                                            <p:tgtEl>
                                              <p:spTgt spid="101"/>
                                            </p:tgtEl>
                                            <p:attrNameLst>
                                              <p:attrName>ppt_x</p:attrName>
                                            </p:attrNameLst>
                                          </p:cBhvr>
                                          <p:tavLst>
                                            <p:tav tm="0">
                                              <p:val>
                                                <p:strVal val="#ppt_x"/>
                                              </p:val>
                                            </p:tav>
                                            <p:tav tm="100000">
                                              <p:val>
                                                <p:strVal val="#ppt_x"/>
                                              </p:val>
                                            </p:tav>
                                          </p:tavLst>
                                        </p:anim>
                                        <p:anim calcmode="lin" valueType="num">
                                          <p:cBhvr additive="base">
                                            <p:cTn id="30" dur="500" fill="hold"/>
                                            <p:tgtEl>
                                              <p:spTgt spid="10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98"/>
                                            </p:tgtEl>
                                            <p:attrNameLst>
                                              <p:attrName>style.visibility</p:attrName>
                                            </p:attrNameLst>
                                          </p:cBhvr>
                                          <p:to>
                                            <p:strVal val="visible"/>
                                          </p:to>
                                        </p:set>
                                        <p:anim calcmode="lin" valueType="num">
                                          <p:cBhvr additive="base">
                                            <p:cTn id="33" dur="500" fill="hold"/>
                                            <p:tgtEl>
                                              <p:spTgt spid="98"/>
                                            </p:tgtEl>
                                            <p:attrNameLst>
                                              <p:attrName>ppt_x</p:attrName>
                                            </p:attrNameLst>
                                          </p:cBhvr>
                                          <p:tavLst>
                                            <p:tav tm="0">
                                              <p:val>
                                                <p:strVal val="#ppt_x"/>
                                              </p:val>
                                            </p:tav>
                                            <p:tav tm="100000">
                                              <p:val>
                                                <p:strVal val="#ppt_x"/>
                                              </p:val>
                                            </p:tav>
                                          </p:tavLst>
                                        </p:anim>
                                        <p:anim calcmode="lin" valueType="num">
                                          <p:cBhvr additive="base">
                                            <p:cTn id="34" dur="500" fill="hold"/>
                                            <p:tgtEl>
                                              <p:spTgt spid="9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base">
                                            <p:cTn id="37" dur="500" fill="hold"/>
                                            <p:tgtEl>
                                              <p:spTgt spid="102"/>
                                            </p:tgtEl>
                                            <p:attrNameLst>
                                              <p:attrName>ppt_x</p:attrName>
                                            </p:attrNameLst>
                                          </p:cBhvr>
                                          <p:tavLst>
                                            <p:tav tm="0">
                                              <p:val>
                                                <p:strVal val="#ppt_x"/>
                                              </p:val>
                                            </p:tav>
                                            <p:tav tm="100000">
                                              <p:val>
                                                <p:strVal val="#ppt_x"/>
                                              </p:val>
                                            </p:tav>
                                          </p:tavLst>
                                        </p:anim>
                                        <p:anim calcmode="lin" valueType="num">
                                          <p:cBhvr additive="base">
                                            <p:cTn id="38" dur="500" fill="hold"/>
                                            <p:tgtEl>
                                              <p:spTgt spid="102"/>
                                            </p:tgtEl>
                                            <p:attrNameLst>
                                              <p:attrName>ppt_y</p:attrName>
                                            </p:attrNameLst>
                                          </p:cBhvr>
                                          <p:tavLst>
                                            <p:tav tm="0">
                                              <p:val>
                                                <p:strVal val="1+#ppt_h/2"/>
                                              </p:val>
                                            </p:tav>
                                            <p:tav tm="100000">
                                              <p:val>
                                                <p:strVal val="#ppt_y"/>
                                              </p:val>
                                            </p:tav>
                                          </p:tavLst>
                                        </p:anim>
                                      </p:childTnLst>
                                    </p:cTn>
                                  </p:par>
                                </p:childTnLst>
                              </p:cTn>
                            </p:par>
                            <p:par>
                              <p:cTn id="39" fill="hold">
                                <p:stCondLst>
                                  <p:cond delay="2150"/>
                                </p:stCondLst>
                                <p:childTnLst>
                                  <p:par>
                                    <p:cTn id="40" presetID="22" presetClass="entr" presetSubtype="8" fill="hold" nodeType="after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wipe(left)">
                                          <p:cBhvr>
                                            <p:cTn id="42" dur="250"/>
                                            <p:tgtEl>
                                              <p:spTgt spid="107"/>
                                            </p:tgtEl>
                                          </p:cBhvr>
                                        </p:animEffect>
                                      </p:childTnLst>
                                    </p:cTn>
                                  </p:par>
                                </p:childTnLst>
                              </p:cTn>
                            </p:par>
                            <p:par>
                              <p:cTn id="43" fill="hold">
                                <p:stCondLst>
                                  <p:cond delay="2400"/>
                                </p:stCondLst>
                                <p:childTnLst>
                                  <p:par>
                                    <p:cTn id="44" presetID="22" presetClass="entr" presetSubtype="8" fill="hold" nodeType="afterEffect">
                                      <p:stCondLst>
                                        <p:cond delay="0"/>
                                      </p:stCondLst>
                                      <p:childTnLst>
                                        <p:set>
                                          <p:cBhvr>
                                            <p:cTn id="45" dur="1" fill="hold">
                                              <p:stCondLst>
                                                <p:cond delay="0"/>
                                              </p:stCondLst>
                                            </p:cTn>
                                            <p:tgtEl>
                                              <p:spTgt spid="110"/>
                                            </p:tgtEl>
                                            <p:attrNameLst>
                                              <p:attrName>style.visibility</p:attrName>
                                            </p:attrNameLst>
                                          </p:cBhvr>
                                          <p:to>
                                            <p:strVal val="visible"/>
                                          </p:to>
                                        </p:set>
                                        <p:animEffect transition="in" filter="wipe(left)">
                                          <p:cBhvr>
                                            <p:cTn id="46" dur="250"/>
                                            <p:tgtEl>
                                              <p:spTgt spid="110"/>
                                            </p:tgtEl>
                                          </p:cBhvr>
                                        </p:animEffect>
                                      </p:childTnLst>
                                    </p:cTn>
                                  </p:par>
                                </p:childTnLst>
                              </p:cTn>
                            </p:par>
                            <p:par>
                              <p:cTn id="47" fill="hold">
                                <p:stCondLst>
                                  <p:cond delay="2650"/>
                                </p:stCondLst>
                                <p:childTnLst>
                                  <p:par>
                                    <p:cTn id="48" presetID="22" presetClass="entr" presetSubtype="8" fill="hold"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wipe(left)">
                                          <p:cBhvr>
                                            <p:cTn id="50" dur="250"/>
                                            <p:tgtEl>
                                              <p:spTgt spid="113"/>
                                            </p:tgtEl>
                                          </p:cBhvr>
                                        </p:animEffect>
                                      </p:childTnLst>
                                    </p:cTn>
                                  </p:par>
                                </p:childTnLst>
                              </p:cTn>
                            </p:par>
                            <p:par>
                              <p:cTn id="51" fill="hold">
                                <p:stCondLst>
                                  <p:cond delay="2900"/>
                                </p:stCondLst>
                                <p:childTnLst>
                                  <p:par>
                                    <p:cTn id="52" presetID="22" presetClass="entr" presetSubtype="8" fill="hold" nodeType="afterEffect">
                                      <p:stCondLst>
                                        <p:cond delay="0"/>
                                      </p:stCondLst>
                                      <p:childTnLst>
                                        <p:set>
                                          <p:cBhvr>
                                            <p:cTn id="53" dur="1" fill="hold">
                                              <p:stCondLst>
                                                <p:cond delay="0"/>
                                              </p:stCondLst>
                                            </p:cTn>
                                            <p:tgtEl>
                                              <p:spTgt spid="116"/>
                                            </p:tgtEl>
                                            <p:attrNameLst>
                                              <p:attrName>style.visibility</p:attrName>
                                            </p:attrNameLst>
                                          </p:cBhvr>
                                          <p:to>
                                            <p:strVal val="visible"/>
                                          </p:to>
                                        </p:set>
                                        <p:animEffect transition="in" filter="wipe(left)">
                                          <p:cBhvr>
                                            <p:cTn id="54" dur="250"/>
                                            <p:tgtEl>
                                              <p:spTgt spid="116"/>
                                            </p:tgtEl>
                                          </p:cBhvr>
                                        </p:animEffect>
                                      </p:childTnLst>
                                    </p:cTn>
                                  </p:par>
                                </p:childTnLst>
                              </p:cTn>
                            </p:par>
                            <p:par>
                              <p:cTn id="55" fill="hold">
                                <p:stCondLst>
                                  <p:cond delay="3150"/>
                                </p:stCondLst>
                                <p:childTnLst>
                                  <p:par>
                                    <p:cTn id="56" presetID="22" presetClass="entr" presetSubtype="8" fill="hold"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left)">
                                          <p:cBhvr>
                                            <p:cTn id="58" dur="25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97" grpId="0" animBg="1"/>
          <p:bldP spid="10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par>
                              <p:cTn id="11" fill="hold">
                                <p:stCondLst>
                                  <p:cond delay="500"/>
                                </p:stCondLst>
                                <p:childTnLst>
                                  <p:par>
                                    <p:cTn id="12" presetID="2" presetClass="entr" presetSubtype="2" accel="7000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6" presetClass="entr" presetSubtype="37" fill="hold" grpId="0" nodeType="after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barn(outVertical)">
                                          <p:cBhvr>
                                            <p:cTn id="19" dur="700"/>
                                            <p:tgtEl>
                                              <p:spTgt spid="11"/>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88"/>
                                            </p:tgtEl>
                                            <p:attrNameLst>
                                              <p:attrName>style.visibility</p:attrName>
                                            </p:attrNameLst>
                                          </p:cBhvr>
                                          <p:to>
                                            <p:strVal val="visible"/>
                                          </p:to>
                                        </p:set>
                                        <p:anim calcmode="lin" valueType="num">
                                          <p:cBhvr>
                                            <p:cTn id="35"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88"/>
                                            </p:tgtEl>
                                            <p:attrNameLst>
                                              <p:attrName>ppt_y</p:attrName>
                                            </p:attrNameLst>
                                          </p:cBhvr>
                                          <p:tavLst>
                                            <p:tav tm="0">
                                              <p:val>
                                                <p:strVal val="#ppt_y"/>
                                              </p:val>
                                            </p:tav>
                                            <p:tav tm="100000">
                                              <p:val>
                                                <p:strVal val="#ppt_y"/>
                                              </p:val>
                                            </p:tav>
                                          </p:tavLst>
                                        </p:anim>
                                        <p:anim calcmode="lin" valueType="num">
                                          <p:cBhvr>
                                            <p:cTn id="37"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88"/>
                                            </p:tgtEl>
                                          </p:cBhvr>
                                        </p:animEffect>
                                      </p:childTnLst>
                                    </p:cTn>
                                  </p:par>
                                </p:childTnLst>
                              </p:cTn>
                            </p:par>
                            <p:par>
                              <p:cTn id="40" fill="hold">
                                <p:stCondLst>
                                  <p:cond delay="4650"/>
                                </p:stCondLst>
                                <p:childTnLst>
                                  <p:par>
                                    <p:cTn id="41" presetID="12" presetClass="entr" presetSubtype="8"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ppt_x</p:attrName>
                                            </p:attrNameLst>
                                          </p:cBhvr>
                                          <p:tavLst>
                                            <p:tav tm="0">
                                              <p:val>
                                                <p:strVal val="#ppt_x-#ppt_w*1.125000"/>
                                              </p:val>
                                            </p:tav>
                                            <p:tav tm="100000">
                                              <p:val>
                                                <p:strVal val="#ppt_x"/>
                                              </p:val>
                                            </p:tav>
                                          </p:tavLst>
                                        </p:anim>
                                        <p:animEffect transition="in" filter="wipe(right)">
                                          <p:cBhvr>
                                            <p:cTn id="44" dur="500"/>
                                            <p:tgtEl>
                                              <p:spTgt spid="12"/>
                                            </p:tgtEl>
                                          </p:cBhvr>
                                        </p:animEffect>
                                      </p:childTnLst>
                                    </p:cTn>
                                  </p:par>
                                </p:childTnLst>
                              </p:cTn>
                            </p:par>
                            <p:par>
                              <p:cTn id="45" fill="hold">
                                <p:stCondLst>
                                  <p:cond delay="5150"/>
                                </p:stCondLst>
                                <p:childTnLst>
                                  <p:par>
                                    <p:cTn id="46" presetID="1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childTnLst>
                              </p:cTn>
                            </p:par>
                            <p:par>
                              <p:cTn id="50" fill="hold">
                                <p:stCondLst>
                                  <p:cond delay="5650"/>
                                </p:stCondLst>
                                <p:childTnLst>
                                  <p:par>
                                    <p:cTn id="51" presetID="1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p:tgtEl>
                                              <p:spTgt spid="27"/>
                                            </p:tgtEl>
                                            <p:attrNameLst>
                                              <p:attrName>ppt_x</p:attrName>
                                            </p:attrNameLst>
                                          </p:cBhvr>
                                          <p:tavLst>
                                            <p:tav tm="0">
                                              <p:val>
                                                <p:strVal val="#ppt_x-#ppt_w*1.125000"/>
                                              </p:val>
                                            </p:tav>
                                            <p:tav tm="100000">
                                              <p:val>
                                                <p:strVal val="#ppt_x"/>
                                              </p:val>
                                            </p:tav>
                                          </p:tavLst>
                                        </p:anim>
                                        <p:animEffect transition="in" filter="wipe(right)">
                                          <p:cBhvr>
                                            <p:cTn id="54" dur="500"/>
                                            <p:tgtEl>
                                              <p:spTgt spid="27"/>
                                            </p:tgtEl>
                                          </p:cBhvr>
                                        </p:animEffect>
                                      </p:childTnLst>
                                    </p:cTn>
                                  </p:par>
                                </p:childTnLst>
                              </p:cTn>
                            </p:par>
                            <p:par>
                              <p:cTn id="55" fill="hold">
                                <p:stCondLst>
                                  <p:cond delay="6150"/>
                                </p:stCondLst>
                                <p:childTnLst>
                                  <p:par>
                                    <p:cTn id="56" presetID="12" presetClass="entr" presetSubtype="8"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p:tgtEl>
                                              <p:spTgt spid="34"/>
                                            </p:tgtEl>
                                            <p:attrNameLst>
                                              <p:attrName>ppt_x</p:attrName>
                                            </p:attrNameLst>
                                          </p:cBhvr>
                                          <p:tavLst>
                                            <p:tav tm="0">
                                              <p:val>
                                                <p:strVal val="#ppt_x-#ppt_w*1.125000"/>
                                              </p:val>
                                            </p:tav>
                                            <p:tav tm="100000">
                                              <p:val>
                                                <p:strVal val="#ppt_x"/>
                                              </p:val>
                                            </p:tav>
                                          </p:tavLst>
                                        </p:anim>
                                        <p:animEffect transition="in" filter="wipe(right)">
                                          <p:cBhvr>
                                            <p:cTn id="59" dur="500"/>
                                            <p:tgtEl>
                                              <p:spTgt spid="34"/>
                                            </p:tgtEl>
                                          </p:cBhvr>
                                        </p:animEffect>
                                      </p:childTnLst>
                                    </p:cTn>
                                  </p:par>
                                </p:childTnLst>
                              </p:cTn>
                            </p:par>
                            <p:par>
                              <p:cTn id="60" fill="hold">
                                <p:stCondLst>
                                  <p:cond delay="6650"/>
                                </p:stCondLst>
                                <p:childTnLst>
                                  <p:par>
                                    <p:cTn id="61" presetID="1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p:tgtEl>
                                              <p:spTgt spid="41"/>
                                            </p:tgtEl>
                                            <p:attrNameLst>
                                              <p:attrName>ppt_x</p:attrName>
                                            </p:attrNameLst>
                                          </p:cBhvr>
                                          <p:tavLst>
                                            <p:tav tm="0">
                                              <p:val>
                                                <p:strVal val="#ppt_x-#ppt_w*1.125000"/>
                                              </p:val>
                                            </p:tav>
                                            <p:tav tm="100000">
                                              <p:val>
                                                <p:strVal val="#ppt_x"/>
                                              </p:val>
                                            </p:tav>
                                          </p:tavLst>
                                        </p:anim>
                                        <p:animEffect transition="in" filter="wipe(right)">
                                          <p:cBhvr>
                                            <p:cTn id="64" dur="500"/>
                                            <p:tgtEl>
                                              <p:spTgt spid="41"/>
                                            </p:tgtEl>
                                          </p:cBhvr>
                                        </p:animEffect>
                                      </p:childTnLst>
                                    </p:cTn>
                                  </p:par>
                                </p:childTnLst>
                              </p:cTn>
                            </p:par>
                            <p:par>
                              <p:cTn id="65" fill="hold">
                                <p:stCondLst>
                                  <p:cond delay="7150"/>
                                </p:stCondLst>
                                <p:childTnLst>
                                  <p:par>
                                    <p:cTn id="66" presetID="2" presetClass="entr" presetSubtype="4" fill="hold" nodeType="after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additive="base">
                                            <p:cTn id="68" dur="500" fill="hold"/>
                                            <p:tgtEl>
                                              <p:spTgt spid="89"/>
                                            </p:tgtEl>
                                            <p:attrNameLst>
                                              <p:attrName>ppt_x</p:attrName>
                                            </p:attrNameLst>
                                          </p:cBhvr>
                                          <p:tavLst>
                                            <p:tav tm="0">
                                              <p:val>
                                                <p:strVal val="#ppt_x"/>
                                              </p:val>
                                            </p:tav>
                                            <p:tav tm="100000">
                                              <p:val>
                                                <p:strVal val="#ppt_x"/>
                                              </p:val>
                                            </p:tav>
                                          </p:tavLst>
                                        </p:anim>
                                        <p:anim calcmode="lin" valueType="num">
                                          <p:cBhvr additive="base">
                                            <p:cTn id="69" dur="500" fill="hold"/>
                                            <p:tgtEl>
                                              <p:spTgt spid="8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97"/>
                                            </p:tgtEl>
                                            <p:attrNameLst>
                                              <p:attrName>style.visibility</p:attrName>
                                            </p:attrNameLst>
                                          </p:cBhvr>
                                          <p:to>
                                            <p:strVal val="visible"/>
                                          </p:to>
                                        </p:set>
                                        <p:anim calcmode="lin" valueType="num">
                                          <p:cBhvr additive="base">
                                            <p:cTn id="72" dur="500" fill="hold"/>
                                            <p:tgtEl>
                                              <p:spTgt spid="97"/>
                                            </p:tgtEl>
                                            <p:attrNameLst>
                                              <p:attrName>ppt_x</p:attrName>
                                            </p:attrNameLst>
                                          </p:cBhvr>
                                          <p:tavLst>
                                            <p:tav tm="0">
                                              <p:val>
                                                <p:strVal val="#ppt_x"/>
                                              </p:val>
                                            </p:tav>
                                            <p:tav tm="100000">
                                              <p:val>
                                                <p:strVal val="#ppt_x"/>
                                              </p:val>
                                            </p:tav>
                                          </p:tavLst>
                                        </p:anim>
                                        <p:anim calcmode="lin" valueType="num">
                                          <p:cBhvr additive="base">
                                            <p:cTn id="73" dur="500" fill="hold"/>
                                            <p:tgtEl>
                                              <p:spTgt spid="9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01"/>
                                            </p:tgtEl>
                                            <p:attrNameLst>
                                              <p:attrName>style.visibility</p:attrName>
                                            </p:attrNameLst>
                                          </p:cBhvr>
                                          <p:to>
                                            <p:strVal val="visible"/>
                                          </p:to>
                                        </p:set>
                                        <p:anim calcmode="lin" valueType="num">
                                          <p:cBhvr additive="base">
                                            <p:cTn id="76" dur="500" fill="hold"/>
                                            <p:tgtEl>
                                              <p:spTgt spid="101"/>
                                            </p:tgtEl>
                                            <p:attrNameLst>
                                              <p:attrName>ppt_x</p:attrName>
                                            </p:attrNameLst>
                                          </p:cBhvr>
                                          <p:tavLst>
                                            <p:tav tm="0">
                                              <p:val>
                                                <p:strVal val="#ppt_x"/>
                                              </p:val>
                                            </p:tav>
                                            <p:tav tm="100000">
                                              <p:val>
                                                <p:strVal val="#ppt_x"/>
                                              </p:val>
                                            </p:tav>
                                          </p:tavLst>
                                        </p:anim>
                                        <p:anim calcmode="lin" valueType="num">
                                          <p:cBhvr additive="base">
                                            <p:cTn id="77" dur="500" fill="hold"/>
                                            <p:tgtEl>
                                              <p:spTgt spid="101"/>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98"/>
                                            </p:tgtEl>
                                            <p:attrNameLst>
                                              <p:attrName>style.visibility</p:attrName>
                                            </p:attrNameLst>
                                          </p:cBhvr>
                                          <p:to>
                                            <p:strVal val="visible"/>
                                          </p:to>
                                        </p:set>
                                        <p:anim calcmode="lin" valueType="num">
                                          <p:cBhvr additive="base">
                                            <p:cTn id="80" dur="500" fill="hold"/>
                                            <p:tgtEl>
                                              <p:spTgt spid="98"/>
                                            </p:tgtEl>
                                            <p:attrNameLst>
                                              <p:attrName>ppt_x</p:attrName>
                                            </p:attrNameLst>
                                          </p:cBhvr>
                                          <p:tavLst>
                                            <p:tav tm="0">
                                              <p:val>
                                                <p:strVal val="#ppt_x"/>
                                              </p:val>
                                            </p:tav>
                                            <p:tav tm="100000">
                                              <p:val>
                                                <p:strVal val="#ppt_x"/>
                                              </p:val>
                                            </p:tav>
                                          </p:tavLst>
                                        </p:anim>
                                        <p:anim calcmode="lin" valueType="num">
                                          <p:cBhvr additive="base">
                                            <p:cTn id="81" dur="500" fill="hold"/>
                                            <p:tgtEl>
                                              <p:spTgt spid="98"/>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102"/>
                                            </p:tgtEl>
                                            <p:attrNameLst>
                                              <p:attrName>style.visibility</p:attrName>
                                            </p:attrNameLst>
                                          </p:cBhvr>
                                          <p:to>
                                            <p:strVal val="visible"/>
                                          </p:to>
                                        </p:set>
                                        <p:anim calcmode="lin" valueType="num">
                                          <p:cBhvr additive="base">
                                            <p:cTn id="84" dur="500" fill="hold"/>
                                            <p:tgtEl>
                                              <p:spTgt spid="102"/>
                                            </p:tgtEl>
                                            <p:attrNameLst>
                                              <p:attrName>ppt_x</p:attrName>
                                            </p:attrNameLst>
                                          </p:cBhvr>
                                          <p:tavLst>
                                            <p:tav tm="0">
                                              <p:val>
                                                <p:strVal val="#ppt_x"/>
                                              </p:val>
                                            </p:tav>
                                            <p:tav tm="100000">
                                              <p:val>
                                                <p:strVal val="#ppt_x"/>
                                              </p:val>
                                            </p:tav>
                                          </p:tavLst>
                                        </p:anim>
                                        <p:anim calcmode="lin" valueType="num">
                                          <p:cBhvr additive="base">
                                            <p:cTn id="85" dur="500" fill="hold"/>
                                            <p:tgtEl>
                                              <p:spTgt spid="102"/>
                                            </p:tgtEl>
                                            <p:attrNameLst>
                                              <p:attrName>ppt_y</p:attrName>
                                            </p:attrNameLst>
                                          </p:cBhvr>
                                          <p:tavLst>
                                            <p:tav tm="0">
                                              <p:val>
                                                <p:strVal val="1+#ppt_h/2"/>
                                              </p:val>
                                            </p:tav>
                                            <p:tav tm="100000">
                                              <p:val>
                                                <p:strVal val="#ppt_y"/>
                                              </p:val>
                                            </p:tav>
                                          </p:tavLst>
                                        </p:anim>
                                      </p:childTnLst>
                                    </p:cTn>
                                  </p:par>
                                </p:childTnLst>
                              </p:cTn>
                            </p:par>
                            <p:par>
                              <p:cTn id="86" fill="hold">
                                <p:stCondLst>
                                  <p:cond delay="7650"/>
                                </p:stCondLst>
                                <p:childTnLst>
                                  <p:par>
                                    <p:cTn id="87" presetID="22" presetClass="entr" presetSubtype="8" fill="hold" nodeType="afterEffect">
                                      <p:stCondLst>
                                        <p:cond delay="0"/>
                                      </p:stCondLst>
                                      <p:childTnLst>
                                        <p:set>
                                          <p:cBhvr>
                                            <p:cTn id="88" dur="1" fill="hold">
                                              <p:stCondLst>
                                                <p:cond delay="0"/>
                                              </p:stCondLst>
                                            </p:cTn>
                                            <p:tgtEl>
                                              <p:spTgt spid="107"/>
                                            </p:tgtEl>
                                            <p:attrNameLst>
                                              <p:attrName>style.visibility</p:attrName>
                                            </p:attrNameLst>
                                          </p:cBhvr>
                                          <p:to>
                                            <p:strVal val="visible"/>
                                          </p:to>
                                        </p:set>
                                        <p:animEffect transition="in" filter="wipe(left)">
                                          <p:cBhvr>
                                            <p:cTn id="89" dur="250"/>
                                            <p:tgtEl>
                                              <p:spTgt spid="107"/>
                                            </p:tgtEl>
                                          </p:cBhvr>
                                        </p:animEffect>
                                      </p:childTnLst>
                                    </p:cTn>
                                  </p:par>
                                </p:childTnLst>
                              </p:cTn>
                            </p:par>
                            <p:par>
                              <p:cTn id="90" fill="hold">
                                <p:stCondLst>
                                  <p:cond delay="7900"/>
                                </p:stCondLst>
                                <p:childTnLst>
                                  <p:par>
                                    <p:cTn id="91" presetID="22" presetClass="entr" presetSubtype="8" fill="hold" nodeType="afterEffect">
                                      <p:stCondLst>
                                        <p:cond delay="0"/>
                                      </p:stCondLst>
                                      <p:childTnLst>
                                        <p:set>
                                          <p:cBhvr>
                                            <p:cTn id="92" dur="1" fill="hold">
                                              <p:stCondLst>
                                                <p:cond delay="0"/>
                                              </p:stCondLst>
                                            </p:cTn>
                                            <p:tgtEl>
                                              <p:spTgt spid="110"/>
                                            </p:tgtEl>
                                            <p:attrNameLst>
                                              <p:attrName>style.visibility</p:attrName>
                                            </p:attrNameLst>
                                          </p:cBhvr>
                                          <p:to>
                                            <p:strVal val="visible"/>
                                          </p:to>
                                        </p:set>
                                        <p:animEffect transition="in" filter="wipe(left)">
                                          <p:cBhvr>
                                            <p:cTn id="93" dur="250"/>
                                            <p:tgtEl>
                                              <p:spTgt spid="110"/>
                                            </p:tgtEl>
                                          </p:cBhvr>
                                        </p:animEffect>
                                      </p:childTnLst>
                                    </p:cTn>
                                  </p:par>
                                </p:childTnLst>
                              </p:cTn>
                            </p:par>
                            <p:par>
                              <p:cTn id="94" fill="hold">
                                <p:stCondLst>
                                  <p:cond delay="8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250"/>
                                            <p:tgtEl>
                                              <p:spTgt spid="113"/>
                                            </p:tgtEl>
                                          </p:cBhvr>
                                        </p:animEffect>
                                      </p:childTnLst>
                                    </p:cTn>
                                  </p:par>
                                </p:childTnLst>
                              </p:cTn>
                            </p:par>
                            <p:par>
                              <p:cTn id="98" fill="hold">
                                <p:stCondLst>
                                  <p:cond delay="8400"/>
                                </p:stCondLst>
                                <p:childTnLst>
                                  <p:par>
                                    <p:cTn id="99" presetID="22" presetClass="entr" presetSubtype="8" fill="hold" nodeType="afterEffect">
                                      <p:stCondLst>
                                        <p:cond delay="0"/>
                                      </p:stCondLst>
                                      <p:childTnLst>
                                        <p:set>
                                          <p:cBhvr>
                                            <p:cTn id="100" dur="1" fill="hold">
                                              <p:stCondLst>
                                                <p:cond delay="0"/>
                                              </p:stCondLst>
                                            </p:cTn>
                                            <p:tgtEl>
                                              <p:spTgt spid="116"/>
                                            </p:tgtEl>
                                            <p:attrNameLst>
                                              <p:attrName>style.visibility</p:attrName>
                                            </p:attrNameLst>
                                          </p:cBhvr>
                                          <p:to>
                                            <p:strVal val="visible"/>
                                          </p:to>
                                        </p:set>
                                        <p:animEffect transition="in" filter="wipe(left)">
                                          <p:cBhvr>
                                            <p:cTn id="101" dur="250"/>
                                            <p:tgtEl>
                                              <p:spTgt spid="116"/>
                                            </p:tgtEl>
                                          </p:cBhvr>
                                        </p:animEffect>
                                      </p:childTnLst>
                                    </p:cTn>
                                  </p:par>
                                </p:childTnLst>
                              </p:cTn>
                            </p:par>
                            <p:par>
                              <p:cTn id="102" fill="hold">
                                <p:stCondLst>
                                  <p:cond delay="8650"/>
                                </p:stCondLst>
                                <p:childTnLst>
                                  <p:par>
                                    <p:cTn id="103" presetID="22" presetClass="entr" presetSubtype="8" fill="hold" nodeType="after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wipe(left)">
                                          <p:cBhvr>
                                            <p:cTn id="105" dur="25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88" grpId="0"/>
          <p:bldP spid="97" grpId="0" animBg="1"/>
          <p:bldP spid="101"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a:xfrm>
            <a:off x="6195618" y="2212394"/>
            <a:ext cx="1671177" cy="1609908"/>
            <a:chOff x="6195615" y="2211710"/>
            <a:chExt cx="1671177" cy="1609411"/>
          </a:xfrm>
        </p:grpSpPr>
        <p:sp>
          <p:nvSpPr>
            <p:cNvPr id="27" name="右箭头 55"/>
            <p:cNvSpPr/>
            <p:nvPr/>
          </p:nvSpPr>
          <p:spPr>
            <a:xfrm>
              <a:off x="6195615" y="2211710"/>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28" name="TextBox 27"/>
            <p:cNvSpPr txBox="1"/>
            <p:nvPr/>
          </p:nvSpPr>
          <p:spPr>
            <a:xfrm>
              <a:off x="6876256" y="2754805"/>
              <a:ext cx="460382" cy="399986"/>
            </a:xfrm>
            <a:prstGeom prst="rect">
              <a:avLst/>
            </a:prstGeom>
            <a:noFill/>
          </p:spPr>
          <p:txBody>
            <a:bodyPr wrap="none" rtlCol="0">
              <a:spAutoFit/>
            </a:bodyPr>
            <a:lstStyle/>
            <a:p>
              <a:r>
                <a:rPr lang="en-US" altLang="zh-CN" sz="2000" dirty="0">
                  <a:solidFill>
                    <a:prstClr val="white"/>
                  </a:solidFill>
                  <a:latin typeface="Impact" pitchFamily="34" charset="0"/>
                </a:rPr>
                <a:t>05</a:t>
              </a:r>
              <a:endParaRPr lang="zh-CN" altLang="en-US" sz="2000" dirty="0">
                <a:solidFill>
                  <a:prstClr val="white"/>
                </a:solidFill>
                <a:latin typeface="Impact" pitchFamily="34" charset="0"/>
              </a:endParaRPr>
            </a:p>
          </p:txBody>
        </p:sp>
      </p:grpSp>
      <p:grpSp>
        <p:nvGrpSpPr>
          <p:cNvPr id="3" name="组合 28"/>
          <p:cNvGrpSpPr/>
          <p:nvPr/>
        </p:nvGrpSpPr>
        <p:grpSpPr>
          <a:xfrm>
            <a:off x="4901453" y="2212394"/>
            <a:ext cx="1773781" cy="1609908"/>
            <a:chOff x="4901450" y="2211710"/>
            <a:chExt cx="1773781" cy="1609411"/>
          </a:xfrm>
        </p:grpSpPr>
        <p:grpSp>
          <p:nvGrpSpPr>
            <p:cNvPr id="4" name="组合 29"/>
            <p:cNvGrpSpPr/>
            <p:nvPr/>
          </p:nvGrpSpPr>
          <p:grpSpPr>
            <a:xfrm>
              <a:off x="4901450" y="2211710"/>
              <a:ext cx="1773781" cy="1609411"/>
              <a:chOff x="1074198" y="2188917"/>
              <a:chExt cx="1773781" cy="1609411"/>
            </a:xfrm>
          </p:grpSpPr>
          <p:sp>
            <p:nvSpPr>
              <p:cNvPr id="3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3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sp>
          <p:nvSpPr>
            <p:cNvPr id="31" name="TextBox 30"/>
            <p:cNvSpPr txBox="1"/>
            <p:nvPr/>
          </p:nvSpPr>
          <p:spPr>
            <a:xfrm>
              <a:off x="5583001" y="2754805"/>
              <a:ext cx="450764" cy="399986"/>
            </a:xfrm>
            <a:prstGeom prst="rect">
              <a:avLst/>
            </a:prstGeom>
            <a:noFill/>
          </p:spPr>
          <p:txBody>
            <a:bodyPr wrap="none" rtlCol="0">
              <a:spAutoFit/>
            </a:bodyPr>
            <a:lstStyle/>
            <a:p>
              <a:r>
                <a:rPr lang="en-US" altLang="zh-CN" sz="2000" dirty="0">
                  <a:solidFill>
                    <a:prstClr val="white"/>
                  </a:solidFill>
                  <a:latin typeface="Impact" pitchFamily="34" charset="0"/>
                </a:rPr>
                <a:t>04</a:t>
              </a:r>
              <a:endParaRPr lang="zh-CN" altLang="en-US" sz="2000" dirty="0">
                <a:solidFill>
                  <a:prstClr val="white"/>
                </a:solidFill>
                <a:latin typeface="Impact" pitchFamily="34" charset="0"/>
              </a:endParaRPr>
            </a:p>
          </p:txBody>
        </p:sp>
      </p:grpSp>
      <p:grpSp>
        <p:nvGrpSpPr>
          <p:cNvPr id="5" name="组合 33"/>
          <p:cNvGrpSpPr/>
          <p:nvPr/>
        </p:nvGrpSpPr>
        <p:grpSpPr>
          <a:xfrm>
            <a:off x="3687513" y="2212394"/>
            <a:ext cx="1773781" cy="1609908"/>
            <a:chOff x="3687510" y="2211710"/>
            <a:chExt cx="1773781" cy="1609411"/>
          </a:xfrm>
        </p:grpSpPr>
        <p:grpSp>
          <p:nvGrpSpPr>
            <p:cNvPr id="6" name="组合 34"/>
            <p:cNvGrpSpPr/>
            <p:nvPr/>
          </p:nvGrpSpPr>
          <p:grpSpPr>
            <a:xfrm>
              <a:off x="3687510" y="2211710"/>
              <a:ext cx="1773781" cy="1609411"/>
              <a:chOff x="1074198" y="2188917"/>
              <a:chExt cx="1773781" cy="1609411"/>
            </a:xfrm>
          </p:grpSpPr>
          <p:sp>
            <p:nvSpPr>
              <p:cNvPr id="3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3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sp>
          <p:nvSpPr>
            <p:cNvPr id="36" name="TextBox 35"/>
            <p:cNvSpPr txBox="1"/>
            <p:nvPr/>
          </p:nvSpPr>
          <p:spPr>
            <a:xfrm>
              <a:off x="4369061" y="2754805"/>
              <a:ext cx="458780" cy="399986"/>
            </a:xfrm>
            <a:prstGeom prst="rect">
              <a:avLst/>
            </a:prstGeom>
            <a:noFill/>
          </p:spPr>
          <p:txBody>
            <a:bodyPr wrap="none" rtlCol="0">
              <a:spAutoFit/>
            </a:bodyPr>
            <a:lstStyle/>
            <a:p>
              <a:r>
                <a:rPr lang="en-US" altLang="zh-CN" sz="2000" dirty="0">
                  <a:solidFill>
                    <a:prstClr val="white"/>
                  </a:solidFill>
                  <a:latin typeface="Impact" pitchFamily="34" charset="0"/>
                </a:rPr>
                <a:t>03</a:t>
              </a:r>
              <a:endParaRPr lang="zh-CN" altLang="en-US" sz="2000" dirty="0">
                <a:solidFill>
                  <a:prstClr val="white"/>
                </a:solidFill>
                <a:latin typeface="Impact" pitchFamily="34" charset="0"/>
              </a:endParaRPr>
            </a:p>
          </p:txBody>
        </p:sp>
      </p:grpSp>
      <p:grpSp>
        <p:nvGrpSpPr>
          <p:cNvPr id="7" name="组合 38"/>
          <p:cNvGrpSpPr/>
          <p:nvPr/>
        </p:nvGrpSpPr>
        <p:grpSpPr>
          <a:xfrm>
            <a:off x="2473574" y="2212394"/>
            <a:ext cx="1773781" cy="1609908"/>
            <a:chOff x="2473571" y="2211710"/>
            <a:chExt cx="1773781" cy="1609411"/>
          </a:xfrm>
          <a:solidFill>
            <a:schemeClr val="accent2"/>
          </a:solidFill>
        </p:grpSpPr>
        <p:grpSp>
          <p:nvGrpSpPr>
            <p:cNvPr id="8" name="组合 39"/>
            <p:cNvGrpSpPr/>
            <p:nvPr/>
          </p:nvGrpSpPr>
          <p:grpSpPr>
            <a:xfrm>
              <a:off x="2473571" y="2211710"/>
              <a:ext cx="1773781" cy="1609411"/>
              <a:chOff x="1074198" y="2188917"/>
              <a:chExt cx="1773781" cy="1609411"/>
            </a:xfrm>
            <a:grpFill/>
          </p:grpSpPr>
          <p:sp>
            <p:nvSpPr>
              <p:cNvPr id="42"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43"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sp>
          <p:nvSpPr>
            <p:cNvPr id="41" name="TextBox 40"/>
            <p:cNvSpPr txBox="1"/>
            <p:nvPr/>
          </p:nvSpPr>
          <p:spPr>
            <a:xfrm>
              <a:off x="3155122" y="2754805"/>
              <a:ext cx="450764" cy="399986"/>
            </a:xfrm>
            <a:prstGeom prst="rect">
              <a:avLst/>
            </a:prstGeom>
            <a:grpFill/>
          </p:spPr>
          <p:txBody>
            <a:bodyPr wrap="none" rtlCol="0">
              <a:spAutoFit/>
            </a:bodyPr>
            <a:lstStyle/>
            <a:p>
              <a:r>
                <a:rPr lang="en-US" altLang="zh-CN" sz="2000" dirty="0">
                  <a:solidFill>
                    <a:prstClr val="white"/>
                  </a:solidFill>
                  <a:latin typeface="Impact" pitchFamily="34" charset="0"/>
                </a:rPr>
                <a:t>02</a:t>
              </a:r>
              <a:endParaRPr lang="zh-CN" altLang="en-US" sz="2000" dirty="0">
                <a:solidFill>
                  <a:prstClr val="white"/>
                </a:solidFill>
                <a:latin typeface="Impact" pitchFamily="34" charset="0"/>
              </a:endParaRPr>
            </a:p>
          </p:txBody>
        </p:sp>
      </p:grpSp>
      <p:grpSp>
        <p:nvGrpSpPr>
          <p:cNvPr id="9" name="组合 43"/>
          <p:cNvGrpSpPr/>
          <p:nvPr/>
        </p:nvGrpSpPr>
        <p:grpSpPr>
          <a:xfrm>
            <a:off x="1259635" y="2212394"/>
            <a:ext cx="1773781" cy="1609908"/>
            <a:chOff x="1259632" y="2211710"/>
            <a:chExt cx="1773781" cy="1609411"/>
          </a:xfrm>
        </p:grpSpPr>
        <p:grpSp>
          <p:nvGrpSpPr>
            <p:cNvPr id="10" name="组合 44"/>
            <p:cNvGrpSpPr/>
            <p:nvPr/>
          </p:nvGrpSpPr>
          <p:grpSpPr>
            <a:xfrm>
              <a:off x="1259632" y="2211710"/>
              <a:ext cx="1773781" cy="1609411"/>
              <a:chOff x="1074198" y="2188917"/>
              <a:chExt cx="1773781" cy="1609411"/>
            </a:xfrm>
          </p:grpSpPr>
          <p:sp>
            <p:nvSpPr>
              <p:cNvPr id="47" name="右箭头 55"/>
              <p:cNvSpPr/>
              <p:nvPr/>
            </p:nvSpPr>
            <p:spPr>
              <a:xfrm>
                <a:off x="1176802" y="2551604"/>
                <a:ext cx="1671177" cy="911035"/>
              </a:xfrm>
              <a:custGeom>
                <a:avLst/>
                <a:gdLst/>
                <a:ahLst/>
                <a:cxnLst/>
                <a:rect l="l" t="t"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close/>
                  </a:path>
                </a:pathLst>
              </a:cu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48" name="右箭头 55"/>
              <p:cNvSpPr/>
              <p:nvPr/>
            </p:nvSpPr>
            <p:spPr>
              <a:xfrm>
                <a:off x="1074198" y="2188917"/>
                <a:ext cx="1671177" cy="1609411"/>
              </a:xfrm>
              <a:custGeom>
                <a:avLst/>
                <a:gdLst>
                  <a:gd name="connsiteX0" fmla="*/ 0 w 1731146"/>
                  <a:gd name="connsiteY0" fmla="*/ 355742 h 1624170"/>
                  <a:gd name="connsiteX1" fmla="*/ 892425 w 1731146"/>
                  <a:gd name="connsiteY1" fmla="*/ 355742 h 1624170"/>
                  <a:gd name="connsiteX2" fmla="*/ 892425 w 1731146"/>
                  <a:gd name="connsiteY2" fmla="*/ 0 h 1624170"/>
                  <a:gd name="connsiteX3" fmla="*/ 1731146 w 1731146"/>
                  <a:gd name="connsiteY3" fmla="*/ 812085 h 1624170"/>
                  <a:gd name="connsiteX4" fmla="*/ 892425 w 1731146"/>
                  <a:gd name="connsiteY4" fmla="*/ 1624170 h 1624170"/>
                  <a:gd name="connsiteX5" fmla="*/ 892425 w 1731146"/>
                  <a:gd name="connsiteY5" fmla="*/ 1268428 h 1624170"/>
                  <a:gd name="connsiteX6" fmla="*/ 0 w 1731146"/>
                  <a:gd name="connsiteY6" fmla="*/ 1268428 h 1624170"/>
                  <a:gd name="connsiteX7" fmla="*/ 0 w 1731146"/>
                  <a:gd name="connsiteY7" fmla="*/ 355742 h 1624170"/>
                  <a:gd name="connsiteX0" fmla="*/ 0 w 1731146"/>
                  <a:gd name="connsiteY0" fmla="*/ 355742 h 1624170"/>
                  <a:gd name="connsiteX1" fmla="*/ 508986 w 1731146"/>
                  <a:gd name="connsiteY1" fmla="*/ 35132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92425 w 1731146"/>
                  <a:gd name="connsiteY2" fmla="*/ 35574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55742 h 1624170"/>
                  <a:gd name="connsiteX1" fmla="*/ 556334 w 1731146"/>
                  <a:gd name="connsiteY1" fmla="*/ 354289 h 1624170"/>
                  <a:gd name="connsiteX2" fmla="*/ 848037 w 1731146"/>
                  <a:gd name="connsiteY2" fmla="*/ 127882 h 1624170"/>
                  <a:gd name="connsiteX3" fmla="*/ 892425 w 1731146"/>
                  <a:gd name="connsiteY3" fmla="*/ 0 h 1624170"/>
                  <a:gd name="connsiteX4" fmla="*/ 1731146 w 1731146"/>
                  <a:gd name="connsiteY4" fmla="*/ 812085 h 1624170"/>
                  <a:gd name="connsiteX5" fmla="*/ 892425 w 1731146"/>
                  <a:gd name="connsiteY5" fmla="*/ 1624170 h 1624170"/>
                  <a:gd name="connsiteX6" fmla="*/ 892425 w 1731146"/>
                  <a:gd name="connsiteY6" fmla="*/ 1268428 h 1624170"/>
                  <a:gd name="connsiteX7" fmla="*/ 0 w 1731146"/>
                  <a:gd name="connsiteY7" fmla="*/ 1268428 h 1624170"/>
                  <a:gd name="connsiteX8" fmla="*/ 0 w 1731146"/>
                  <a:gd name="connsiteY8" fmla="*/ 355742 h 1624170"/>
                  <a:gd name="connsiteX0" fmla="*/ 0 w 1731146"/>
                  <a:gd name="connsiteY0" fmla="*/ 320232 h 1588660"/>
                  <a:gd name="connsiteX1" fmla="*/ 556334 w 1731146"/>
                  <a:gd name="connsiteY1" fmla="*/ 318779 h 1588660"/>
                  <a:gd name="connsiteX2" fmla="*/ 848037 w 1731146"/>
                  <a:gd name="connsiteY2" fmla="*/ 92372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0 w 1731146"/>
                  <a:gd name="connsiteY8" fmla="*/ 320232 h 1588660"/>
                  <a:gd name="connsiteX0" fmla="*/ 2959 w 1734105"/>
                  <a:gd name="connsiteY0" fmla="*/ 320232 h 1588660"/>
                  <a:gd name="connsiteX1" fmla="*/ 559293 w 1734105"/>
                  <a:gd name="connsiteY1" fmla="*/ 318779 h 1588660"/>
                  <a:gd name="connsiteX2" fmla="*/ 853955 w 1734105"/>
                  <a:gd name="connsiteY2" fmla="*/ 59821 h 1588660"/>
                  <a:gd name="connsiteX3" fmla="*/ 1007835 w 1734105"/>
                  <a:gd name="connsiteY3" fmla="*/ 0 h 1588660"/>
                  <a:gd name="connsiteX4" fmla="*/ 1734105 w 1734105"/>
                  <a:gd name="connsiteY4" fmla="*/ 776575 h 1588660"/>
                  <a:gd name="connsiteX5" fmla="*/ 895384 w 1734105"/>
                  <a:gd name="connsiteY5" fmla="*/ 1588660 h 1588660"/>
                  <a:gd name="connsiteX6" fmla="*/ 895384 w 1734105"/>
                  <a:gd name="connsiteY6" fmla="*/ 1232918 h 1588660"/>
                  <a:gd name="connsiteX7" fmla="*/ 2959 w 1734105"/>
                  <a:gd name="connsiteY7" fmla="*/ 1232918 h 1588660"/>
                  <a:gd name="connsiteX8" fmla="*/ 0 w 1734105"/>
                  <a:gd name="connsiteY8" fmla="*/ 576230 h 1588660"/>
                  <a:gd name="connsiteX9" fmla="*/ 2959 w 1734105"/>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5 w 1731151"/>
                  <a:gd name="connsiteY0" fmla="*/ 320232 h 1588660"/>
                  <a:gd name="connsiteX1" fmla="*/ 556339 w 1731151"/>
                  <a:gd name="connsiteY1" fmla="*/ 318779 h 1588660"/>
                  <a:gd name="connsiteX2" fmla="*/ 851001 w 1731151"/>
                  <a:gd name="connsiteY2" fmla="*/ 59821 h 1588660"/>
                  <a:gd name="connsiteX3" fmla="*/ 1004881 w 1731151"/>
                  <a:gd name="connsiteY3" fmla="*/ 0 h 1588660"/>
                  <a:gd name="connsiteX4" fmla="*/ 1731151 w 1731151"/>
                  <a:gd name="connsiteY4" fmla="*/ 776575 h 1588660"/>
                  <a:gd name="connsiteX5" fmla="*/ 892430 w 1731151"/>
                  <a:gd name="connsiteY5" fmla="*/ 1588660 h 1588660"/>
                  <a:gd name="connsiteX6" fmla="*/ 892430 w 1731151"/>
                  <a:gd name="connsiteY6" fmla="*/ 1232918 h 1588660"/>
                  <a:gd name="connsiteX7" fmla="*/ 5 w 1731151"/>
                  <a:gd name="connsiteY7" fmla="*/ 1232918 h 1588660"/>
                  <a:gd name="connsiteX8" fmla="*/ 275213 w 1731151"/>
                  <a:gd name="connsiteY8" fmla="*/ 617659 h 1588660"/>
                  <a:gd name="connsiteX9" fmla="*/ 5 w 1731151"/>
                  <a:gd name="connsiteY9" fmla="*/ 320232 h 1588660"/>
                  <a:gd name="connsiteX0" fmla="*/ 3 w 1731149"/>
                  <a:gd name="connsiteY0" fmla="*/ 320232 h 1588660"/>
                  <a:gd name="connsiteX1" fmla="*/ 556337 w 1731149"/>
                  <a:gd name="connsiteY1" fmla="*/ 318779 h 1588660"/>
                  <a:gd name="connsiteX2" fmla="*/ 850999 w 1731149"/>
                  <a:gd name="connsiteY2" fmla="*/ 59821 h 1588660"/>
                  <a:gd name="connsiteX3" fmla="*/ 1004879 w 1731149"/>
                  <a:gd name="connsiteY3" fmla="*/ 0 h 1588660"/>
                  <a:gd name="connsiteX4" fmla="*/ 1731149 w 1731149"/>
                  <a:gd name="connsiteY4" fmla="*/ 776575 h 1588660"/>
                  <a:gd name="connsiteX5" fmla="*/ 892428 w 1731149"/>
                  <a:gd name="connsiteY5" fmla="*/ 1588660 h 1588660"/>
                  <a:gd name="connsiteX6" fmla="*/ 892428 w 1731149"/>
                  <a:gd name="connsiteY6" fmla="*/ 1232918 h 1588660"/>
                  <a:gd name="connsiteX7" fmla="*/ 3 w 1731149"/>
                  <a:gd name="connsiteY7" fmla="*/ 1232918 h 1588660"/>
                  <a:gd name="connsiteX8" fmla="*/ 275211 w 1731149"/>
                  <a:gd name="connsiteY8" fmla="*/ 617659 h 1588660"/>
                  <a:gd name="connsiteX9" fmla="*/ 3 w 1731149"/>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75208 w 1731146"/>
                  <a:gd name="connsiteY8" fmla="*/ 61765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81126 w 1731146"/>
                  <a:gd name="connsiteY8" fmla="*/ 620619 h 1588660"/>
                  <a:gd name="connsiteX9" fmla="*/ 0 w 1731146"/>
                  <a:gd name="connsiteY9"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136124 w 1731146"/>
                  <a:gd name="connsiteY8" fmla="*/ 922459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0 w 1731146"/>
                  <a:gd name="connsiteY7" fmla="*/ 1232918 h 1588660"/>
                  <a:gd name="connsiteX8" fmla="*/ 266330 w 1731146"/>
                  <a:gd name="connsiteY8" fmla="*/ 955011 h 1588660"/>
                  <a:gd name="connsiteX9" fmla="*/ 281126 w 1731146"/>
                  <a:gd name="connsiteY9" fmla="*/ 620619 h 1588660"/>
                  <a:gd name="connsiteX10" fmla="*/ 0 w 1731146"/>
                  <a:gd name="connsiteY10"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92425 w 1731146"/>
                  <a:gd name="connsiteY6" fmla="*/ 123291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88660"/>
                  <a:gd name="connsiteX1" fmla="*/ 556334 w 1731146"/>
                  <a:gd name="connsiteY1" fmla="*/ 318779 h 1588660"/>
                  <a:gd name="connsiteX2" fmla="*/ 850996 w 1731146"/>
                  <a:gd name="connsiteY2" fmla="*/ 59821 h 1588660"/>
                  <a:gd name="connsiteX3" fmla="*/ 1004876 w 1731146"/>
                  <a:gd name="connsiteY3" fmla="*/ 0 h 1588660"/>
                  <a:gd name="connsiteX4" fmla="*/ 1731146 w 1731146"/>
                  <a:gd name="connsiteY4" fmla="*/ 776575 h 1588660"/>
                  <a:gd name="connsiteX5" fmla="*/ 892425 w 1731146"/>
                  <a:gd name="connsiteY5" fmla="*/ 1588660 h 1588660"/>
                  <a:gd name="connsiteX6" fmla="*/ 853956 w 1731146"/>
                  <a:gd name="connsiteY6" fmla="*/ 1460778 h 1588660"/>
                  <a:gd name="connsiteX7" fmla="*/ 582967 w 1731146"/>
                  <a:gd name="connsiteY7" fmla="*/ 1233178 h 1588660"/>
                  <a:gd name="connsiteX8" fmla="*/ 0 w 1731146"/>
                  <a:gd name="connsiteY8" fmla="*/ 1232918 h 1588660"/>
                  <a:gd name="connsiteX9" fmla="*/ 266330 w 1731146"/>
                  <a:gd name="connsiteY9" fmla="*/ 955011 h 1588660"/>
                  <a:gd name="connsiteX10" fmla="*/ 281126 w 1731146"/>
                  <a:gd name="connsiteY10" fmla="*/ 620619 h 1588660"/>
                  <a:gd name="connsiteX11" fmla="*/ 0 w 1731146"/>
                  <a:gd name="connsiteY11" fmla="*/ 320232 h 1588660"/>
                  <a:gd name="connsiteX0" fmla="*/ 0 w 1731146"/>
                  <a:gd name="connsiteY0" fmla="*/ 320232 h 1517638"/>
                  <a:gd name="connsiteX1" fmla="*/ 556334 w 1731146"/>
                  <a:gd name="connsiteY1" fmla="*/ 318779 h 1517638"/>
                  <a:gd name="connsiteX2" fmla="*/ 850996 w 1731146"/>
                  <a:gd name="connsiteY2" fmla="*/ 59821 h 1517638"/>
                  <a:gd name="connsiteX3" fmla="*/ 1004876 w 1731146"/>
                  <a:gd name="connsiteY3" fmla="*/ 0 h 1517638"/>
                  <a:gd name="connsiteX4" fmla="*/ 1731146 w 1731146"/>
                  <a:gd name="connsiteY4" fmla="*/ 776575 h 1517638"/>
                  <a:gd name="connsiteX5" fmla="*/ 1010794 w 1731146"/>
                  <a:gd name="connsiteY5" fmla="*/ 1517638 h 1517638"/>
                  <a:gd name="connsiteX6" fmla="*/ 853956 w 1731146"/>
                  <a:gd name="connsiteY6" fmla="*/ 1460778 h 1517638"/>
                  <a:gd name="connsiteX7" fmla="*/ 582967 w 1731146"/>
                  <a:gd name="connsiteY7" fmla="*/ 1233178 h 1517638"/>
                  <a:gd name="connsiteX8" fmla="*/ 0 w 1731146"/>
                  <a:gd name="connsiteY8" fmla="*/ 1232918 h 1517638"/>
                  <a:gd name="connsiteX9" fmla="*/ 266330 w 1731146"/>
                  <a:gd name="connsiteY9" fmla="*/ 955011 h 1517638"/>
                  <a:gd name="connsiteX10" fmla="*/ 281126 w 1731146"/>
                  <a:gd name="connsiteY10" fmla="*/ 620619 h 1517638"/>
                  <a:gd name="connsiteX11" fmla="*/ 0 w 1731146"/>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9104 w 1589104"/>
                  <a:gd name="connsiteY4" fmla="*/ 936373 h 1517638"/>
                  <a:gd name="connsiteX5" fmla="*/ 1010794 w 1589104"/>
                  <a:gd name="connsiteY5" fmla="*/ 1517638 h 1517638"/>
                  <a:gd name="connsiteX6" fmla="*/ 853956 w 1589104"/>
                  <a:gd name="connsiteY6" fmla="*/ 1460778 h 1517638"/>
                  <a:gd name="connsiteX7" fmla="*/ 582967 w 1589104"/>
                  <a:gd name="connsiteY7" fmla="*/ 1233178 h 1517638"/>
                  <a:gd name="connsiteX8" fmla="*/ 0 w 1589104"/>
                  <a:gd name="connsiteY8" fmla="*/ 1232918 h 1517638"/>
                  <a:gd name="connsiteX9" fmla="*/ 266330 w 1589104"/>
                  <a:gd name="connsiteY9" fmla="*/ 955011 h 1517638"/>
                  <a:gd name="connsiteX10" fmla="*/ 281126 w 1589104"/>
                  <a:gd name="connsiteY10" fmla="*/ 620619 h 1517638"/>
                  <a:gd name="connsiteX11" fmla="*/ 0 w 1589104"/>
                  <a:gd name="connsiteY11"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373080 w 1589104"/>
                  <a:gd name="connsiteY4" fmla="*/ 591026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36373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92063"/>
                  <a:gd name="connsiteY0" fmla="*/ 320232 h 1517638"/>
                  <a:gd name="connsiteX1" fmla="*/ 556334 w 1592063"/>
                  <a:gd name="connsiteY1" fmla="*/ 318779 h 1517638"/>
                  <a:gd name="connsiteX2" fmla="*/ 850996 w 1592063"/>
                  <a:gd name="connsiteY2" fmla="*/ 59821 h 1517638"/>
                  <a:gd name="connsiteX3" fmla="*/ 1004876 w 1592063"/>
                  <a:gd name="connsiteY3" fmla="*/ 0 h 1517638"/>
                  <a:gd name="connsiteX4" fmla="*/ 1583185 w 1592063"/>
                  <a:gd name="connsiteY4" fmla="*/ 596945 h 1517638"/>
                  <a:gd name="connsiteX5" fmla="*/ 1592063 w 1592063"/>
                  <a:gd name="connsiteY5" fmla="*/ 942292 h 1517638"/>
                  <a:gd name="connsiteX6" fmla="*/ 1010794 w 1592063"/>
                  <a:gd name="connsiteY6" fmla="*/ 1517638 h 1517638"/>
                  <a:gd name="connsiteX7" fmla="*/ 853956 w 1592063"/>
                  <a:gd name="connsiteY7" fmla="*/ 1460778 h 1517638"/>
                  <a:gd name="connsiteX8" fmla="*/ 582967 w 1592063"/>
                  <a:gd name="connsiteY8" fmla="*/ 1233178 h 1517638"/>
                  <a:gd name="connsiteX9" fmla="*/ 0 w 1592063"/>
                  <a:gd name="connsiteY9" fmla="*/ 1232918 h 1517638"/>
                  <a:gd name="connsiteX10" fmla="*/ 266330 w 1592063"/>
                  <a:gd name="connsiteY10" fmla="*/ 955011 h 1517638"/>
                  <a:gd name="connsiteX11" fmla="*/ 281126 w 1592063"/>
                  <a:gd name="connsiteY11" fmla="*/ 620619 h 1517638"/>
                  <a:gd name="connsiteX12" fmla="*/ 0 w 1592063"/>
                  <a:gd name="connsiteY12" fmla="*/ 320232 h 1517638"/>
                  <a:gd name="connsiteX0" fmla="*/ 0 w 1589104"/>
                  <a:gd name="connsiteY0" fmla="*/ 320232 h 1517638"/>
                  <a:gd name="connsiteX1" fmla="*/ 556334 w 1589104"/>
                  <a:gd name="connsiteY1" fmla="*/ 318779 h 1517638"/>
                  <a:gd name="connsiteX2" fmla="*/ 850996 w 1589104"/>
                  <a:gd name="connsiteY2" fmla="*/ 59821 h 1517638"/>
                  <a:gd name="connsiteX3" fmla="*/ 1004876 w 1589104"/>
                  <a:gd name="connsiteY3" fmla="*/ 0 h 1517638"/>
                  <a:gd name="connsiteX4" fmla="*/ 1583185 w 1589104"/>
                  <a:gd name="connsiteY4" fmla="*/ 596945 h 1517638"/>
                  <a:gd name="connsiteX5" fmla="*/ 1589104 w 1589104"/>
                  <a:gd name="connsiteY5" fmla="*/ 948210 h 1517638"/>
                  <a:gd name="connsiteX6" fmla="*/ 1010794 w 1589104"/>
                  <a:gd name="connsiteY6" fmla="*/ 1517638 h 1517638"/>
                  <a:gd name="connsiteX7" fmla="*/ 853956 w 1589104"/>
                  <a:gd name="connsiteY7" fmla="*/ 1460778 h 1517638"/>
                  <a:gd name="connsiteX8" fmla="*/ 582967 w 1589104"/>
                  <a:gd name="connsiteY8" fmla="*/ 1233178 h 1517638"/>
                  <a:gd name="connsiteX9" fmla="*/ 0 w 1589104"/>
                  <a:gd name="connsiteY9" fmla="*/ 1232918 h 1517638"/>
                  <a:gd name="connsiteX10" fmla="*/ 266330 w 1589104"/>
                  <a:gd name="connsiteY10" fmla="*/ 955011 h 1517638"/>
                  <a:gd name="connsiteX11" fmla="*/ 281126 w 1589104"/>
                  <a:gd name="connsiteY11" fmla="*/ 620619 h 1517638"/>
                  <a:gd name="connsiteX12" fmla="*/ 0 w 1589104"/>
                  <a:gd name="connsiteY12" fmla="*/ 320232 h 1517638"/>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1126 w 1589104"/>
                  <a:gd name="connsiteY11" fmla="*/ 620619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14679"/>
                  <a:gd name="connsiteX1" fmla="*/ 556334 w 1589104"/>
                  <a:gd name="connsiteY1" fmla="*/ 318779 h 1514679"/>
                  <a:gd name="connsiteX2" fmla="*/ 850996 w 1589104"/>
                  <a:gd name="connsiteY2" fmla="*/ 59821 h 1514679"/>
                  <a:gd name="connsiteX3" fmla="*/ 1004876 w 1589104"/>
                  <a:gd name="connsiteY3" fmla="*/ 0 h 1514679"/>
                  <a:gd name="connsiteX4" fmla="*/ 1583185 w 1589104"/>
                  <a:gd name="connsiteY4" fmla="*/ 596945 h 1514679"/>
                  <a:gd name="connsiteX5" fmla="*/ 1589104 w 1589104"/>
                  <a:gd name="connsiteY5" fmla="*/ 948210 h 1514679"/>
                  <a:gd name="connsiteX6" fmla="*/ 1013753 w 1589104"/>
                  <a:gd name="connsiteY6" fmla="*/ 1514679 h 1514679"/>
                  <a:gd name="connsiteX7" fmla="*/ 853956 w 1589104"/>
                  <a:gd name="connsiteY7" fmla="*/ 1460778 h 1514679"/>
                  <a:gd name="connsiteX8" fmla="*/ 582967 w 1589104"/>
                  <a:gd name="connsiteY8" fmla="*/ 1233178 h 1514679"/>
                  <a:gd name="connsiteX9" fmla="*/ 0 w 1589104"/>
                  <a:gd name="connsiteY9" fmla="*/ 1232918 h 1514679"/>
                  <a:gd name="connsiteX10" fmla="*/ 266330 w 1589104"/>
                  <a:gd name="connsiteY10" fmla="*/ 955011 h 1514679"/>
                  <a:gd name="connsiteX11" fmla="*/ 287045 w 1589104"/>
                  <a:gd name="connsiteY11" fmla="*/ 611742 h 1514679"/>
                  <a:gd name="connsiteX12" fmla="*/ 0 w 1589104"/>
                  <a:gd name="connsiteY12" fmla="*/ 320232 h 1514679"/>
                  <a:gd name="connsiteX0" fmla="*/ 0 w 1589104"/>
                  <a:gd name="connsiteY0" fmla="*/ 320232 h 1532336"/>
                  <a:gd name="connsiteX1" fmla="*/ 556334 w 1589104"/>
                  <a:gd name="connsiteY1" fmla="*/ 318779 h 1532336"/>
                  <a:gd name="connsiteX2" fmla="*/ 850996 w 1589104"/>
                  <a:gd name="connsiteY2" fmla="*/ 59821 h 1532336"/>
                  <a:gd name="connsiteX3" fmla="*/ 1004876 w 1589104"/>
                  <a:gd name="connsiteY3" fmla="*/ 0 h 1532336"/>
                  <a:gd name="connsiteX4" fmla="*/ 1583185 w 1589104"/>
                  <a:gd name="connsiteY4" fmla="*/ 596945 h 1532336"/>
                  <a:gd name="connsiteX5" fmla="*/ 1589104 w 1589104"/>
                  <a:gd name="connsiteY5" fmla="*/ 948210 h 1532336"/>
                  <a:gd name="connsiteX6" fmla="*/ 1013753 w 1589104"/>
                  <a:gd name="connsiteY6" fmla="*/ 1514679 h 1532336"/>
                  <a:gd name="connsiteX7" fmla="*/ 853956 w 1589104"/>
                  <a:gd name="connsiteY7" fmla="*/ 1460778 h 1532336"/>
                  <a:gd name="connsiteX8" fmla="*/ 582967 w 1589104"/>
                  <a:gd name="connsiteY8" fmla="*/ 1233178 h 1532336"/>
                  <a:gd name="connsiteX9" fmla="*/ 0 w 1589104"/>
                  <a:gd name="connsiteY9" fmla="*/ 1232918 h 1532336"/>
                  <a:gd name="connsiteX10" fmla="*/ 266330 w 1589104"/>
                  <a:gd name="connsiteY10" fmla="*/ 955011 h 1532336"/>
                  <a:gd name="connsiteX11" fmla="*/ 287045 w 1589104"/>
                  <a:gd name="connsiteY11" fmla="*/ 611742 h 1532336"/>
                  <a:gd name="connsiteX12" fmla="*/ 0 w 1589104"/>
                  <a:gd name="connsiteY12" fmla="*/ 320232 h 1532336"/>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20232 h 1575133"/>
                  <a:gd name="connsiteX1" fmla="*/ 556334 w 1589104"/>
                  <a:gd name="connsiteY1" fmla="*/ 318779 h 1575133"/>
                  <a:gd name="connsiteX2" fmla="*/ 850996 w 1589104"/>
                  <a:gd name="connsiteY2" fmla="*/ 59821 h 1575133"/>
                  <a:gd name="connsiteX3" fmla="*/ 1004876 w 1589104"/>
                  <a:gd name="connsiteY3" fmla="*/ 0 h 1575133"/>
                  <a:gd name="connsiteX4" fmla="*/ 1583185 w 1589104"/>
                  <a:gd name="connsiteY4" fmla="*/ 596945 h 1575133"/>
                  <a:gd name="connsiteX5" fmla="*/ 1589104 w 1589104"/>
                  <a:gd name="connsiteY5" fmla="*/ 948210 h 1575133"/>
                  <a:gd name="connsiteX6" fmla="*/ 1013753 w 1589104"/>
                  <a:gd name="connsiteY6" fmla="*/ 1514679 h 1575133"/>
                  <a:gd name="connsiteX7" fmla="*/ 853956 w 1589104"/>
                  <a:gd name="connsiteY7" fmla="*/ 1460778 h 1575133"/>
                  <a:gd name="connsiteX8" fmla="*/ 582967 w 1589104"/>
                  <a:gd name="connsiteY8" fmla="*/ 1233178 h 1575133"/>
                  <a:gd name="connsiteX9" fmla="*/ 0 w 1589104"/>
                  <a:gd name="connsiteY9" fmla="*/ 1232918 h 1575133"/>
                  <a:gd name="connsiteX10" fmla="*/ 266330 w 1589104"/>
                  <a:gd name="connsiteY10" fmla="*/ 955011 h 1575133"/>
                  <a:gd name="connsiteX11" fmla="*/ 287045 w 1589104"/>
                  <a:gd name="connsiteY11" fmla="*/ 611742 h 1575133"/>
                  <a:gd name="connsiteX12" fmla="*/ 0 w 1589104"/>
                  <a:gd name="connsiteY12" fmla="*/ 320232 h 1575133"/>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83185 w 1589104"/>
                  <a:gd name="connsiteY4" fmla="*/ 631223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589104"/>
                  <a:gd name="connsiteY0" fmla="*/ 354510 h 1609411"/>
                  <a:gd name="connsiteX1" fmla="*/ 556334 w 1589104"/>
                  <a:gd name="connsiteY1" fmla="*/ 353057 h 1609411"/>
                  <a:gd name="connsiteX2" fmla="*/ 850996 w 1589104"/>
                  <a:gd name="connsiteY2" fmla="*/ 94099 h 1609411"/>
                  <a:gd name="connsiteX3" fmla="*/ 1004876 w 1589104"/>
                  <a:gd name="connsiteY3" fmla="*/ 34278 h 1609411"/>
                  <a:gd name="connsiteX4" fmla="*/ 1577267 w 1589104"/>
                  <a:gd name="connsiteY4" fmla="*/ 619386 h 1609411"/>
                  <a:gd name="connsiteX5" fmla="*/ 1589104 w 1589104"/>
                  <a:gd name="connsiteY5" fmla="*/ 982488 h 1609411"/>
                  <a:gd name="connsiteX6" fmla="*/ 1013753 w 1589104"/>
                  <a:gd name="connsiteY6" fmla="*/ 1548957 h 1609411"/>
                  <a:gd name="connsiteX7" fmla="*/ 853956 w 1589104"/>
                  <a:gd name="connsiteY7" fmla="*/ 1495056 h 1609411"/>
                  <a:gd name="connsiteX8" fmla="*/ 582967 w 1589104"/>
                  <a:gd name="connsiteY8" fmla="*/ 1267456 h 1609411"/>
                  <a:gd name="connsiteX9" fmla="*/ 0 w 1589104"/>
                  <a:gd name="connsiteY9" fmla="*/ 1267196 h 1609411"/>
                  <a:gd name="connsiteX10" fmla="*/ 266330 w 1589104"/>
                  <a:gd name="connsiteY10" fmla="*/ 989289 h 1609411"/>
                  <a:gd name="connsiteX11" fmla="*/ 287045 w 1589104"/>
                  <a:gd name="connsiteY11" fmla="*/ 646020 h 1609411"/>
                  <a:gd name="connsiteX12" fmla="*/ 0 w 1589104"/>
                  <a:gd name="connsiteY12" fmla="*/ 354510 h 1609411"/>
                  <a:gd name="connsiteX0" fmla="*/ 0 w 1643112"/>
                  <a:gd name="connsiteY0" fmla="*/ 354510 h 1609411"/>
                  <a:gd name="connsiteX1" fmla="*/ 556334 w 1643112"/>
                  <a:gd name="connsiteY1" fmla="*/ 353057 h 1609411"/>
                  <a:gd name="connsiteX2" fmla="*/ 850996 w 1643112"/>
                  <a:gd name="connsiteY2" fmla="*/ 94099 h 1609411"/>
                  <a:gd name="connsiteX3" fmla="*/ 1004876 w 1643112"/>
                  <a:gd name="connsiteY3" fmla="*/ 34278 h 1609411"/>
                  <a:gd name="connsiteX4" fmla="*/ 1577267 w 1643112"/>
                  <a:gd name="connsiteY4" fmla="*/ 619386 h 1609411"/>
                  <a:gd name="connsiteX5" fmla="*/ 1589104 w 1643112"/>
                  <a:gd name="connsiteY5" fmla="*/ 982488 h 1609411"/>
                  <a:gd name="connsiteX6" fmla="*/ 1013753 w 1643112"/>
                  <a:gd name="connsiteY6" fmla="*/ 1548957 h 1609411"/>
                  <a:gd name="connsiteX7" fmla="*/ 853956 w 1643112"/>
                  <a:gd name="connsiteY7" fmla="*/ 1495056 h 1609411"/>
                  <a:gd name="connsiteX8" fmla="*/ 582967 w 1643112"/>
                  <a:gd name="connsiteY8" fmla="*/ 1267456 h 1609411"/>
                  <a:gd name="connsiteX9" fmla="*/ 0 w 1643112"/>
                  <a:gd name="connsiteY9" fmla="*/ 1267196 h 1609411"/>
                  <a:gd name="connsiteX10" fmla="*/ 266330 w 1643112"/>
                  <a:gd name="connsiteY10" fmla="*/ 989289 h 1609411"/>
                  <a:gd name="connsiteX11" fmla="*/ 287045 w 1643112"/>
                  <a:gd name="connsiteY11" fmla="*/ 646020 h 1609411"/>
                  <a:gd name="connsiteX12" fmla="*/ 0 w 1643112"/>
                  <a:gd name="connsiteY12" fmla="*/ 354510 h 1609411"/>
                  <a:gd name="connsiteX0" fmla="*/ 0 w 1669115"/>
                  <a:gd name="connsiteY0" fmla="*/ 354510 h 1609411"/>
                  <a:gd name="connsiteX1" fmla="*/ 556334 w 1669115"/>
                  <a:gd name="connsiteY1" fmla="*/ 353057 h 1609411"/>
                  <a:gd name="connsiteX2" fmla="*/ 850996 w 1669115"/>
                  <a:gd name="connsiteY2" fmla="*/ 94099 h 1609411"/>
                  <a:gd name="connsiteX3" fmla="*/ 1004876 w 1669115"/>
                  <a:gd name="connsiteY3" fmla="*/ 34278 h 1609411"/>
                  <a:gd name="connsiteX4" fmla="*/ 1577267 w 1669115"/>
                  <a:gd name="connsiteY4" fmla="*/ 619386 h 1609411"/>
                  <a:gd name="connsiteX5" fmla="*/ 1589104 w 1669115"/>
                  <a:gd name="connsiteY5" fmla="*/ 982488 h 1609411"/>
                  <a:gd name="connsiteX6" fmla="*/ 1013753 w 1669115"/>
                  <a:gd name="connsiteY6" fmla="*/ 1548957 h 1609411"/>
                  <a:gd name="connsiteX7" fmla="*/ 853956 w 1669115"/>
                  <a:gd name="connsiteY7" fmla="*/ 1495056 h 1609411"/>
                  <a:gd name="connsiteX8" fmla="*/ 582967 w 1669115"/>
                  <a:gd name="connsiteY8" fmla="*/ 1267456 h 1609411"/>
                  <a:gd name="connsiteX9" fmla="*/ 0 w 1669115"/>
                  <a:gd name="connsiteY9" fmla="*/ 1267196 h 1609411"/>
                  <a:gd name="connsiteX10" fmla="*/ 266330 w 1669115"/>
                  <a:gd name="connsiteY10" fmla="*/ 989289 h 1609411"/>
                  <a:gd name="connsiteX11" fmla="*/ 287045 w 1669115"/>
                  <a:gd name="connsiteY11" fmla="*/ 646020 h 1609411"/>
                  <a:gd name="connsiteX12" fmla="*/ 0 w 1669115"/>
                  <a:gd name="connsiteY12" fmla="*/ 354510 h 1609411"/>
                  <a:gd name="connsiteX0" fmla="*/ 0 w 1671177"/>
                  <a:gd name="connsiteY0" fmla="*/ 354510 h 1609411"/>
                  <a:gd name="connsiteX1" fmla="*/ 556334 w 1671177"/>
                  <a:gd name="connsiteY1" fmla="*/ 353057 h 1609411"/>
                  <a:gd name="connsiteX2" fmla="*/ 850996 w 1671177"/>
                  <a:gd name="connsiteY2" fmla="*/ 94099 h 1609411"/>
                  <a:gd name="connsiteX3" fmla="*/ 1004876 w 1671177"/>
                  <a:gd name="connsiteY3" fmla="*/ 34278 h 1609411"/>
                  <a:gd name="connsiteX4" fmla="*/ 1577267 w 1671177"/>
                  <a:gd name="connsiteY4" fmla="*/ 619386 h 1609411"/>
                  <a:gd name="connsiteX5" fmla="*/ 1589104 w 1671177"/>
                  <a:gd name="connsiteY5" fmla="*/ 982488 h 1609411"/>
                  <a:gd name="connsiteX6" fmla="*/ 1013753 w 1671177"/>
                  <a:gd name="connsiteY6" fmla="*/ 1548957 h 1609411"/>
                  <a:gd name="connsiteX7" fmla="*/ 853956 w 1671177"/>
                  <a:gd name="connsiteY7" fmla="*/ 1495056 h 1609411"/>
                  <a:gd name="connsiteX8" fmla="*/ 582967 w 1671177"/>
                  <a:gd name="connsiteY8" fmla="*/ 1267456 h 1609411"/>
                  <a:gd name="connsiteX9" fmla="*/ 0 w 1671177"/>
                  <a:gd name="connsiteY9" fmla="*/ 1267196 h 1609411"/>
                  <a:gd name="connsiteX10" fmla="*/ 266330 w 1671177"/>
                  <a:gd name="connsiteY10" fmla="*/ 989289 h 1609411"/>
                  <a:gd name="connsiteX11" fmla="*/ 287045 w 1671177"/>
                  <a:gd name="connsiteY11" fmla="*/ 646020 h 1609411"/>
                  <a:gd name="connsiteX12" fmla="*/ 0 w 1671177"/>
                  <a:gd name="connsiteY12" fmla="*/ 354510 h 160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sp>
          <p:nvSpPr>
            <p:cNvPr id="46" name="TextBox 45"/>
            <p:cNvSpPr txBox="1"/>
            <p:nvPr/>
          </p:nvSpPr>
          <p:spPr>
            <a:xfrm>
              <a:off x="1941183" y="2754805"/>
              <a:ext cx="420308" cy="399986"/>
            </a:xfrm>
            <a:prstGeom prst="rect">
              <a:avLst/>
            </a:prstGeom>
            <a:noFill/>
          </p:spPr>
          <p:txBody>
            <a:bodyPr wrap="none" rtlCol="0">
              <a:spAutoFit/>
            </a:bodyPr>
            <a:lstStyle/>
            <a:p>
              <a:r>
                <a:rPr lang="en-US" altLang="zh-CN" sz="2000" dirty="0">
                  <a:solidFill>
                    <a:prstClr val="white"/>
                  </a:solidFill>
                  <a:latin typeface="Impact" pitchFamily="34" charset="0"/>
                </a:rPr>
                <a:t>01</a:t>
              </a:r>
              <a:endParaRPr lang="zh-CN" altLang="en-US" sz="2000" dirty="0">
                <a:solidFill>
                  <a:prstClr val="white"/>
                </a:solidFill>
                <a:latin typeface="Impact" pitchFamily="34" charset="0"/>
              </a:endParaRPr>
            </a:p>
          </p:txBody>
        </p:sp>
      </p:grpSp>
      <p:cxnSp>
        <p:nvCxnSpPr>
          <p:cNvPr id="49" name="直接连接符 48"/>
          <p:cNvCxnSpPr/>
          <p:nvPr/>
        </p:nvCxnSpPr>
        <p:spPr>
          <a:xfrm flipV="1">
            <a:off x="1619672" y="1492091"/>
            <a:ext cx="0" cy="87493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1"/>
          <p:cNvSpPr>
            <a:spLocks noChangeArrowheads="1"/>
          </p:cNvSpPr>
          <p:nvPr/>
        </p:nvSpPr>
        <p:spPr bwMode="auto">
          <a:xfrm>
            <a:off x="1730252" y="1432258"/>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1" name="直接连接符 50"/>
          <p:cNvCxnSpPr/>
          <p:nvPr/>
        </p:nvCxnSpPr>
        <p:spPr>
          <a:xfrm flipV="1">
            <a:off x="2807044" y="3762468"/>
            <a:ext cx="0" cy="87493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2" name="矩形 1"/>
          <p:cNvSpPr>
            <a:spLocks noChangeArrowheads="1"/>
          </p:cNvSpPr>
          <p:nvPr/>
        </p:nvSpPr>
        <p:spPr bwMode="auto">
          <a:xfrm>
            <a:off x="2917624" y="4025346"/>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3" name="直接连接符 52"/>
          <p:cNvCxnSpPr/>
          <p:nvPr/>
        </p:nvCxnSpPr>
        <p:spPr>
          <a:xfrm flipV="1">
            <a:off x="3869951" y="1492091"/>
            <a:ext cx="0" cy="87493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1"/>
          <p:cNvSpPr>
            <a:spLocks noChangeArrowheads="1"/>
          </p:cNvSpPr>
          <p:nvPr/>
        </p:nvSpPr>
        <p:spPr bwMode="auto">
          <a:xfrm>
            <a:off x="3980531" y="1432258"/>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5" name="直接连接符 54"/>
          <p:cNvCxnSpPr/>
          <p:nvPr/>
        </p:nvCxnSpPr>
        <p:spPr>
          <a:xfrm flipV="1">
            <a:off x="5051586" y="3762468"/>
            <a:ext cx="0" cy="87493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矩形 1"/>
          <p:cNvSpPr>
            <a:spLocks noChangeArrowheads="1"/>
          </p:cNvSpPr>
          <p:nvPr/>
        </p:nvSpPr>
        <p:spPr bwMode="auto">
          <a:xfrm>
            <a:off x="5162166" y="4025346"/>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7" name="直接连接符 56"/>
          <p:cNvCxnSpPr/>
          <p:nvPr/>
        </p:nvCxnSpPr>
        <p:spPr>
          <a:xfrm flipV="1">
            <a:off x="6195615" y="1492091"/>
            <a:ext cx="0" cy="87493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1"/>
          <p:cNvSpPr>
            <a:spLocks noChangeArrowheads="1"/>
          </p:cNvSpPr>
          <p:nvPr/>
        </p:nvSpPr>
        <p:spPr bwMode="auto">
          <a:xfrm>
            <a:off x="6306195" y="1432258"/>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41940201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right)">
                                      <p:cBhvr>
                                        <p:cTn id="12" dur="500"/>
                                        <p:tgtEl>
                                          <p:spTgt spid="7"/>
                                        </p:tgtEl>
                                      </p:cBhvr>
                                    </p:animEffect>
                                  </p:childTnLst>
                                </p:cTn>
                              </p:par>
                              <p:par>
                                <p:cTn id="13" presetID="12" presetClass="entr" presetSubtype="8"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12" presetClass="entr" presetSubtype="8" fill="hold"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right)">
                                      <p:cBhvr>
                                        <p:cTn id="20" dur="500"/>
                                        <p:tgtEl>
                                          <p:spTgt spid="3"/>
                                        </p:tgtEl>
                                      </p:cBhvr>
                                    </p:animEffect>
                                  </p:childTnLst>
                                </p:cTn>
                              </p:par>
                              <p:par>
                                <p:cTn id="21" presetID="12" presetClass="entr" presetSubtype="8"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right)">
                                      <p:cBhvr>
                                        <p:cTn id="24" dur="500"/>
                                        <p:tgtEl>
                                          <p:spTgt spid="2"/>
                                        </p:tgtEl>
                                      </p:cBhvr>
                                    </p:animEffect>
                                  </p:childTnLst>
                                </p:cTn>
                              </p:par>
                            </p:childTnLst>
                          </p:cTn>
                        </p:par>
                        <p:par>
                          <p:cTn id="25" fill="hold">
                            <p:stCondLst>
                              <p:cond delay="13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800"/>
                            </p:stCondLst>
                            <p:childTnLst>
                              <p:par>
                                <p:cTn id="30" presetID="2" presetClass="entr" presetSubtype="8"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300" fill="hold"/>
                                        <p:tgtEl>
                                          <p:spTgt spid="50"/>
                                        </p:tgtEl>
                                        <p:attrNameLst>
                                          <p:attrName>ppt_x</p:attrName>
                                        </p:attrNameLst>
                                      </p:cBhvr>
                                      <p:tavLst>
                                        <p:tav tm="0">
                                          <p:val>
                                            <p:strVal val="0-#ppt_w/2"/>
                                          </p:val>
                                        </p:tav>
                                        <p:tav tm="100000">
                                          <p:val>
                                            <p:strVal val="#ppt_x"/>
                                          </p:val>
                                        </p:tav>
                                      </p:tavLst>
                                    </p:anim>
                                    <p:anim calcmode="lin" valueType="num">
                                      <p:cBhvr additive="base">
                                        <p:cTn id="33" dur="3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2100"/>
                            </p:stCondLst>
                            <p:childTnLst>
                              <p:par>
                                <p:cTn id="35" presetID="22" presetClass="entr" presetSubtype="4"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down)">
                                      <p:cBhvr>
                                        <p:cTn id="37" dur="500"/>
                                        <p:tgtEl>
                                          <p:spTgt spid="51"/>
                                        </p:tgtEl>
                                      </p:cBhvr>
                                    </p:animEffect>
                                  </p:childTnLst>
                                </p:cTn>
                              </p:par>
                            </p:childTnLst>
                          </p:cTn>
                        </p:par>
                        <p:par>
                          <p:cTn id="38" fill="hold">
                            <p:stCondLst>
                              <p:cond delay="2600"/>
                            </p:stCondLst>
                            <p:childTnLst>
                              <p:par>
                                <p:cTn id="39" presetID="2" presetClass="entr" presetSubtype="8"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300" fill="hold"/>
                                        <p:tgtEl>
                                          <p:spTgt spid="52"/>
                                        </p:tgtEl>
                                        <p:attrNameLst>
                                          <p:attrName>ppt_x</p:attrName>
                                        </p:attrNameLst>
                                      </p:cBhvr>
                                      <p:tavLst>
                                        <p:tav tm="0">
                                          <p:val>
                                            <p:strVal val="0-#ppt_w/2"/>
                                          </p:val>
                                        </p:tav>
                                        <p:tav tm="100000">
                                          <p:val>
                                            <p:strVal val="#ppt_x"/>
                                          </p:val>
                                        </p:tav>
                                      </p:tavLst>
                                    </p:anim>
                                    <p:anim calcmode="lin" valueType="num">
                                      <p:cBhvr additive="base">
                                        <p:cTn id="42" dur="300" fill="hold"/>
                                        <p:tgtEl>
                                          <p:spTgt spid="52"/>
                                        </p:tgtEl>
                                        <p:attrNameLst>
                                          <p:attrName>ppt_y</p:attrName>
                                        </p:attrNameLst>
                                      </p:cBhvr>
                                      <p:tavLst>
                                        <p:tav tm="0">
                                          <p:val>
                                            <p:strVal val="#ppt_y"/>
                                          </p:val>
                                        </p:tav>
                                        <p:tav tm="100000">
                                          <p:val>
                                            <p:strVal val="#ppt_y"/>
                                          </p:val>
                                        </p:tav>
                                      </p:tavLst>
                                    </p:anim>
                                  </p:childTnLst>
                                </p:cTn>
                              </p:par>
                            </p:childTnLst>
                          </p:cTn>
                        </p:par>
                        <p:par>
                          <p:cTn id="43" fill="hold">
                            <p:stCondLst>
                              <p:cond delay="2900"/>
                            </p:stCondLst>
                            <p:childTnLst>
                              <p:par>
                                <p:cTn id="44" presetID="22" presetClass="entr" presetSubtype="4"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down)">
                                      <p:cBhvr>
                                        <p:cTn id="46" dur="500"/>
                                        <p:tgtEl>
                                          <p:spTgt spid="53"/>
                                        </p:tgtEl>
                                      </p:cBhvr>
                                    </p:animEffect>
                                  </p:childTnLst>
                                </p:cTn>
                              </p:par>
                            </p:childTnLst>
                          </p:cTn>
                        </p:par>
                        <p:par>
                          <p:cTn id="47" fill="hold">
                            <p:stCondLst>
                              <p:cond delay="3400"/>
                            </p:stCondLst>
                            <p:childTnLst>
                              <p:par>
                                <p:cTn id="48" presetID="2" presetClass="entr" presetSubtype="8"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300" fill="hold"/>
                                        <p:tgtEl>
                                          <p:spTgt spid="54"/>
                                        </p:tgtEl>
                                        <p:attrNameLst>
                                          <p:attrName>ppt_x</p:attrName>
                                        </p:attrNameLst>
                                      </p:cBhvr>
                                      <p:tavLst>
                                        <p:tav tm="0">
                                          <p:val>
                                            <p:strVal val="0-#ppt_w/2"/>
                                          </p:val>
                                        </p:tav>
                                        <p:tav tm="100000">
                                          <p:val>
                                            <p:strVal val="#ppt_x"/>
                                          </p:val>
                                        </p:tav>
                                      </p:tavLst>
                                    </p:anim>
                                    <p:anim calcmode="lin" valueType="num">
                                      <p:cBhvr additive="base">
                                        <p:cTn id="51" dur="300" fill="hold"/>
                                        <p:tgtEl>
                                          <p:spTgt spid="54"/>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2" presetClass="entr" presetSubtype="4"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down)">
                                      <p:cBhvr>
                                        <p:cTn id="55" dur="500"/>
                                        <p:tgtEl>
                                          <p:spTgt spid="55"/>
                                        </p:tgtEl>
                                      </p:cBhvr>
                                    </p:animEffect>
                                  </p:childTnLst>
                                </p:cTn>
                              </p:par>
                            </p:childTnLst>
                          </p:cTn>
                        </p:par>
                        <p:par>
                          <p:cTn id="56" fill="hold">
                            <p:stCondLst>
                              <p:cond delay="4200"/>
                            </p:stCondLst>
                            <p:childTnLst>
                              <p:par>
                                <p:cTn id="57" presetID="2" presetClass="entr" presetSubtype="8"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300" fill="hold"/>
                                        <p:tgtEl>
                                          <p:spTgt spid="56"/>
                                        </p:tgtEl>
                                        <p:attrNameLst>
                                          <p:attrName>ppt_x</p:attrName>
                                        </p:attrNameLst>
                                      </p:cBhvr>
                                      <p:tavLst>
                                        <p:tav tm="0">
                                          <p:val>
                                            <p:strVal val="0-#ppt_w/2"/>
                                          </p:val>
                                        </p:tav>
                                        <p:tav tm="100000">
                                          <p:val>
                                            <p:strVal val="#ppt_x"/>
                                          </p:val>
                                        </p:tav>
                                      </p:tavLst>
                                    </p:anim>
                                    <p:anim calcmode="lin" valueType="num">
                                      <p:cBhvr additive="base">
                                        <p:cTn id="60" dur="300" fill="hold"/>
                                        <p:tgtEl>
                                          <p:spTgt spid="56"/>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down)">
                                      <p:cBhvr>
                                        <p:cTn id="64" dur="500"/>
                                        <p:tgtEl>
                                          <p:spTgt spid="57"/>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 calcmode="lin" valueType="num">
                                      <p:cBhvr additive="base">
                                        <p:cTn id="68" dur="300" fill="hold"/>
                                        <p:tgtEl>
                                          <p:spTgt spid="58"/>
                                        </p:tgtEl>
                                        <p:attrNameLst>
                                          <p:attrName>ppt_x</p:attrName>
                                        </p:attrNameLst>
                                      </p:cBhvr>
                                      <p:tavLst>
                                        <p:tav tm="0">
                                          <p:val>
                                            <p:strVal val="0-#ppt_w/2"/>
                                          </p:val>
                                        </p:tav>
                                        <p:tav tm="100000">
                                          <p:val>
                                            <p:strVal val="#ppt_x"/>
                                          </p:val>
                                        </p:tav>
                                      </p:tavLst>
                                    </p:anim>
                                    <p:anim calcmode="lin" valueType="num">
                                      <p:cBhvr additive="base">
                                        <p:cTn id="69" dur="3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4" grpId="0"/>
      <p:bldP spid="56"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8C3850FC-42C3-4950-9361-FA625535A1D8}"/>
              </a:ext>
            </a:extLst>
          </p:cNvPr>
          <p:cNvPicPr>
            <a:picLocks noChangeAspect="1"/>
          </p:cNvPicPr>
          <p:nvPr/>
        </p:nvPicPr>
        <p:blipFill rotWithShape="1">
          <a:blip r:embed="rId5">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pic>
        <p:nvPicPr>
          <p:cNvPr id="9" name="图片 8">
            <a:extLst>
              <a:ext uri="{FF2B5EF4-FFF2-40B4-BE49-F238E27FC236}">
                <a16:creationId xmlns="" xmlns:a16="http://schemas.microsoft.com/office/drawing/2014/main" id="{F0D7C367-5CC9-4AC9-9E09-41B3B7935E7F}"/>
              </a:ext>
            </a:extLst>
          </p:cNvPr>
          <p:cNvPicPr>
            <a:picLocks noChangeAspect="1"/>
          </p:cNvPicPr>
          <p:nvPr/>
        </p:nvPicPr>
        <p:blipFill rotWithShape="1">
          <a:blip r:embed="rId6">
            <a:extLst>
              <a:ext uri="{28A0092B-C50C-407E-A947-70E740481C1C}">
                <a14:useLocalDpi xmlns:a14="http://schemas.microsoft.com/office/drawing/2010/main" val="0"/>
              </a:ext>
            </a:extLst>
          </a:blip>
          <a:srcRect l="59883" t="30790" r="10175"/>
          <a:stretch/>
        </p:blipFill>
        <p:spPr>
          <a:xfrm flipH="1">
            <a:off x="873856" y="1359578"/>
            <a:ext cx="3230537" cy="3560912"/>
          </a:xfrm>
          <a:prstGeom prst="rect">
            <a:avLst/>
          </a:prstGeom>
        </p:spPr>
      </p:pic>
      <p:sp>
        <p:nvSpPr>
          <p:cNvPr id="7" name="TextBox 15">
            <a:extLst>
              <a:ext uri="{FF2B5EF4-FFF2-40B4-BE49-F238E27FC236}">
                <a16:creationId xmlns="" xmlns:a16="http://schemas.microsoft.com/office/drawing/2014/main" id="{3C24CA4B-2FC0-4FF2-A8EF-C72F486D749F}"/>
              </a:ext>
            </a:extLst>
          </p:cNvPr>
          <p:cNvSpPr txBox="1">
            <a:spLocks noChangeArrowheads="1"/>
          </p:cNvSpPr>
          <p:nvPr/>
        </p:nvSpPr>
        <p:spPr bwMode="auto">
          <a:xfrm>
            <a:off x="5251377" y="2905168"/>
            <a:ext cx="2502504" cy="5078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sz="900" dirty="0">
                <a:solidFill>
                  <a:schemeClr val="tx1">
                    <a:lumMod val="50000"/>
                    <a:lumOff val="50000"/>
                  </a:schemeClr>
                </a:solidFill>
              </a:rPr>
              <a:t>★单击此处添加标题 ★单击此处添加标题</a:t>
            </a:r>
            <a:endParaRPr lang="en-US" altLang="zh-CN"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rPr>
              <a:t>★单击此处添加标题 ★单击此处添加标题</a:t>
            </a:r>
          </a:p>
        </p:txBody>
      </p:sp>
      <p:sp>
        <p:nvSpPr>
          <p:cNvPr id="11" name="MH_SubTitle_1">
            <a:extLst>
              <a:ext uri="{FF2B5EF4-FFF2-40B4-BE49-F238E27FC236}">
                <a16:creationId xmlns="" xmlns:a16="http://schemas.microsoft.com/office/drawing/2014/main" id="{03BE4C68-E22C-4D95-AAF6-25828293DC17}"/>
              </a:ext>
            </a:extLst>
          </p:cNvPr>
          <p:cNvSpPr/>
          <p:nvPr>
            <p:custDataLst>
              <p:tags r:id="rId1"/>
            </p:custDataLst>
          </p:nvPr>
        </p:nvSpPr>
        <p:spPr>
          <a:xfrm>
            <a:off x="4797273" y="2300676"/>
            <a:ext cx="2978530" cy="428255"/>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chemeClr val="accent1"/>
          </a:solidFill>
          <a:ln w="25400" cap="flat" cmpd="sng" algn="ctr">
            <a:noFill/>
            <a:prstDash val="solid"/>
          </a:ln>
          <a:effectLst/>
        </p:spPr>
        <p:txBody>
          <a:bodyPr wrap="square" lIns="972922" tIns="0" rIns="0" bIns="0" rtlCol="0" anchor="ctr" anchorCtr="0">
            <a:noAutofit/>
          </a:bodyPr>
          <a:lstStyle/>
          <a:p>
            <a:r>
              <a:rPr lang="zh-CN" altLang="en-US" sz="1400" b="1" dirty="0">
                <a:solidFill>
                  <a:schemeClr val="accent1"/>
                </a:solidFill>
                <a:latin typeface="微软雅黑" pitchFamily="34" charset="-122"/>
                <a:ea typeface="微软雅黑" pitchFamily="34" charset="-122"/>
              </a:rPr>
              <a:t>投资回报</a:t>
            </a:r>
          </a:p>
        </p:txBody>
      </p:sp>
      <p:sp>
        <p:nvSpPr>
          <p:cNvPr id="12" name="MH_Other_1">
            <a:extLst>
              <a:ext uri="{FF2B5EF4-FFF2-40B4-BE49-F238E27FC236}">
                <a16:creationId xmlns="" xmlns:a16="http://schemas.microsoft.com/office/drawing/2014/main" id="{68BA08AA-6D46-4357-8B04-FB1A87DF93E9}"/>
              </a:ext>
            </a:extLst>
          </p:cNvPr>
          <p:cNvSpPr txBox="1"/>
          <p:nvPr>
            <p:custDataLst>
              <p:tags r:id="rId2"/>
            </p:custDataLst>
          </p:nvPr>
        </p:nvSpPr>
        <p:spPr>
          <a:xfrm flipH="1">
            <a:off x="4950617" y="2264672"/>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04</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Tree>
    <p:extLst>
      <p:ext uri="{BB962C8B-B14F-4D97-AF65-F5344CB8AC3E}">
        <p14:creationId xmlns:p14="http://schemas.microsoft.com/office/powerpoint/2010/main" val="19011075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
                                        </p:tgtEl>
                                        <p:attrNameLst>
                                          <p:attrName>style.visibility</p:attrName>
                                        </p:attrNameLst>
                                      </p:cBhvr>
                                      <p:to>
                                        <p:strVal val="visible"/>
                                      </p:to>
                                    </p:set>
                                    <p:anim calcmode="discrete" valueType="clr">
                                      <p:cBhvr override="childStyle">
                                        <p:cTn id="2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
                                        </p:tgtEl>
                                        <p:attrNameLst>
                                          <p:attrName>fillcolor</p:attrName>
                                        </p:attrNameLst>
                                      </p:cBhvr>
                                      <p:tavLst>
                                        <p:tav tm="0">
                                          <p:val>
                                            <p:clrVal>
                                              <a:schemeClr val="accent2"/>
                                            </p:clrVal>
                                          </p:val>
                                        </p:tav>
                                        <p:tav tm="50000">
                                          <p:val>
                                            <p:clrVal>
                                              <a:schemeClr val="hlink"/>
                                            </p:clrVal>
                                          </p:val>
                                        </p:tav>
                                      </p:tavLst>
                                    </p:anim>
                                    <p:set>
                                      <p:cBhvr>
                                        <p:cTn id="31"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AA527DE6-73E2-4F82-9B07-38745B19A44A}"/>
              </a:ext>
            </a:extLst>
          </p:cNvPr>
          <p:cNvPicPr>
            <a:picLocks noChangeAspect="1"/>
          </p:cNvPicPr>
          <p:nvPr/>
        </p:nvPicPr>
        <p:blipFill rotWithShape="1">
          <a:blip r:embed="rId14">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sp>
        <p:nvSpPr>
          <p:cNvPr id="16" name="MH_SubTitle_1"/>
          <p:cNvSpPr/>
          <p:nvPr>
            <p:custDataLst>
              <p:tags r:id="rId2"/>
            </p:custDataLst>
          </p:nvPr>
        </p:nvSpPr>
        <p:spPr>
          <a:xfrm>
            <a:off x="3559018" y="1717973"/>
            <a:ext cx="2978530" cy="428255"/>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chemeClr val="accent1"/>
          </a:solidFill>
          <a:ln w="25400" cap="flat" cmpd="sng" algn="ctr">
            <a:noFill/>
            <a:prstDash val="solid"/>
          </a:ln>
          <a:effectLst/>
        </p:spPr>
        <p:txBody>
          <a:bodyPr wrap="square" lIns="972922" tIns="0" rIns="0" bIns="0" rtlCol="0" anchor="ctr" anchorCtr="0">
            <a:noAutofit/>
          </a:bodyPr>
          <a:lstStyle/>
          <a:p>
            <a:pPr defTabSz="685869">
              <a:defRPr/>
            </a:pPr>
            <a:r>
              <a:rPr lang="zh-CN" altLang="en-US" sz="1400" b="1" dirty="0">
                <a:solidFill>
                  <a:schemeClr val="accent1"/>
                </a:solidFill>
                <a:latin typeface="微软雅黑" pitchFamily="34" charset="-122"/>
                <a:ea typeface="微软雅黑" pitchFamily="34" charset="-122"/>
              </a:rPr>
              <a:t>项目介绍</a:t>
            </a:r>
            <a:endParaRPr lang="zh-CN" altLang="en-US" sz="1400" kern="0" dirty="0">
              <a:solidFill>
                <a:schemeClr val="accent1"/>
              </a:solidFill>
              <a:latin typeface="微软雅黑" pitchFamily="34" charset="-122"/>
              <a:ea typeface="微软雅黑" pitchFamily="34" charset="-122"/>
            </a:endParaRPr>
          </a:p>
        </p:txBody>
      </p:sp>
      <p:sp>
        <p:nvSpPr>
          <p:cNvPr id="37" name="MH_Other_1"/>
          <p:cNvSpPr txBox="1"/>
          <p:nvPr>
            <p:custDataLst>
              <p:tags r:id="rId3"/>
            </p:custDataLst>
          </p:nvPr>
        </p:nvSpPr>
        <p:spPr>
          <a:xfrm flipH="1">
            <a:off x="3712362" y="1681969"/>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01</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
        <p:nvSpPr>
          <p:cNvPr id="19" name="MH_SubTitle_2"/>
          <p:cNvSpPr/>
          <p:nvPr>
            <p:custDataLst>
              <p:tags r:id="rId4"/>
            </p:custDataLst>
          </p:nvPr>
        </p:nvSpPr>
        <p:spPr>
          <a:xfrm flipH="1">
            <a:off x="2073050" y="2424532"/>
            <a:ext cx="2977441" cy="427592"/>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3969983 w 4508453"/>
              <a:gd name="connsiteY3" fmla="*/ 88141 h 969560"/>
              <a:gd name="connsiteX4" fmla="*/ 4411497 w 4508453"/>
              <a:gd name="connsiteY4" fmla="*/ 489518 h 969560"/>
              <a:gd name="connsiteX5" fmla="*/ 4411496 w 4508453"/>
              <a:gd name="connsiteY5" fmla="*/ 489518 h 969560"/>
              <a:gd name="connsiteX6" fmla="*/ 3969982 w 4508453"/>
              <a:gd name="connsiteY6" fmla="*/ 890894 h 969560"/>
              <a:gd name="connsiteX7" fmla="*/ 1260428 w 4508453"/>
              <a:gd name="connsiteY7" fmla="*/ 890894 h 969560"/>
              <a:gd name="connsiteX8" fmla="*/ 1260428 w 4508453"/>
              <a:gd name="connsiteY8" fmla="*/ 88141 h 969560"/>
              <a:gd name="connsiteX9" fmla="*/ 4023673 w 4508453"/>
              <a:gd name="connsiteY9" fmla="*/ 0 h 969560"/>
              <a:gd name="connsiteX10" fmla="*/ 484780 w 4508453"/>
              <a:gd name="connsiteY10" fmla="*/ 0 h 969560"/>
              <a:gd name="connsiteX11" fmla="*/ 9849 w 4508453"/>
              <a:gd name="connsiteY11" fmla="*/ 387080 h 969560"/>
              <a:gd name="connsiteX12" fmla="*/ 0 w 4508453"/>
              <a:gd name="connsiteY12" fmla="*/ 484780 h 969560"/>
              <a:gd name="connsiteX13" fmla="*/ 9849 w 4508453"/>
              <a:gd name="connsiteY13" fmla="*/ 582479 h 969560"/>
              <a:gd name="connsiteX14" fmla="*/ 484780 w 4508453"/>
              <a:gd name="connsiteY14" fmla="*/ 969559 h 969560"/>
              <a:gd name="connsiteX15" fmla="*/ 4023672 w 4508453"/>
              <a:gd name="connsiteY15" fmla="*/ 969560 h 969560"/>
              <a:gd name="connsiteX16" fmla="*/ 4508452 w 4508453"/>
              <a:gd name="connsiteY16" fmla="*/ 484780 h 969560"/>
              <a:gd name="connsiteX17" fmla="*/ 4508453 w 4508453"/>
              <a:gd name="connsiteY17" fmla="*/ 484780 h 969560"/>
              <a:gd name="connsiteX18" fmla="*/ 4023673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3969983" y="88141"/>
                </a:moveTo>
                <a:cubicBezTo>
                  <a:pt x="4213825" y="88141"/>
                  <a:pt x="4411497" y="267843"/>
                  <a:pt x="4411497" y="489518"/>
                </a:cubicBezTo>
                <a:lnTo>
                  <a:pt x="4411496" y="489518"/>
                </a:lnTo>
                <a:cubicBezTo>
                  <a:pt x="4411496" y="711192"/>
                  <a:pt x="4213824" y="890894"/>
                  <a:pt x="3969982" y="890894"/>
                </a:cubicBezTo>
                <a:lnTo>
                  <a:pt x="1260428" y="890894"/>
                </a:lnTo>
                <a:lnTo>
                  <a:pt x="1260428" y="88141"/>
                </a:lnTo>
                <a:close/>
                <a:moveTo>
                  <a:pt x="4023673" y="0"/>
                </a:moveTo>
                <a:lnTo>
                  <a:pt x="484780" y="0"/>
                </a:lnTo>
                <a:cubicBezTo>
                  <a:pt x="250510" y="0"/>
                  <a:pt x="55053" y="166174"/>
                  <a:pt x="9849" y="387080"/>
                </a:cubicBezTo>
                <a:lnTo>
                  <a:pt x="0" y="484780"/>
                </a:lnTo>
                <a:lnTo>
                  <a:pt x="9849" y="582479"/>
                </a:lnTo>
                <a:cubicBezTo>
                  <a:pt x="55053" y="803386"/>
                  <a:pt x="250510" y="969559"/>
                  <a:pt x="484780" y="969559"/>
                </a:cubicBezTo>
                <a:lnTo>
                  <a:pt x="4023672" y="969560"/>
                </a:lnTo>
                <a:cubicBezTo>
                  <a:pt x="4291409" y="969560"/>
                  <a:pt x="4508452" y="752517"/>
                  <a:pt x="4508452" y="484780"/>
                </a:cubicBezTo>
                <a:lnTo>
                  <a:pt x="4508453" y="484780"/>
                </a:lnTo>
                <a:cubicBezTo>
                  <a:pt x="4508453" y="217043"/>
                  <a:pt x="4291410" y="0"/>
                  <a:pt x="4023673" y="0"/>
                </a:cubicBezTo>
                <a:close/>
              </a:path>
            </a:pathLst>
          </a:custGeom>
          <a:solidFill>
            <a:schemeClr val="accent2"/>
          </a:solidFill>
          <a:ln w="25400" cap="flat" cmpd="sng" algn="ctr">
            <a:noFill/>
            <a:prstDash val="solid"/>
          </a:ln>
          <a:effectLst/>
        </p:spPr>
        <p:txBody>
          <a:bodyPr wrap="square" lIns="230429" tIns="0" rIns="0" bIns="0" rtlCol="0" anchor="ctr">
            <a:noAutofit/>
          </a:bodyPr>
          <a:lstStyle/>
          <a:p>
            <a:pPr algn="ctr"/>
            <a:r>
              <a:rPr lang="zh-CN" altLang="en-US" sz="1400" b="1" dirty="0">
                <a:solidFill>
                  <a:schemeClr val="accent1"/>
                </a:solidFill>
                <a:latin typeface="微软雅黑" pitchFamily="34" charset="-122"/>
                <a:ea typeface="微软雅黑" pitchFamily="34" charset="-122"/>
              </a:rPr>
              <a:t>产品运行</a:t>
            </a:r>
            <a:endParaRPr lang="zh-CN" altLang="en-US" sz="1400" kern="0" dirty="0">
              <a:solidFill>
                <a:schemeClr val="accent1"/>
              </a:solidFill>
              <a:latin typeface="微软雅黑" pitchFamily="34" charset="-122"/>
              <a:ea typeface="微软雅黑" pitchFamily="34" charset="-122"/>
            </a:endParaRPr>
          </a:p>
        </p:txBody>
      </p:sp>
      <p:sp>
        <p:nvSpPr>
          <p:cNvPr id="38" name="MH_Other_2"/>
          <p:cNvSpPr txBox="1"/>
          <p:nvPr>
            <p:custDataLst>
              <p:tags r:id="rId5"/>
            </p:custDataLst>
          </p:nvPr>
        </p:nvSpPr>
        <p:spPr>
          <a:xfrm flipH="1">
            <a:off x="4313882" y="2402049"/>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02</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
        <p:nvSpPr>
          <p:cNvPr id="12" name="MH_SubTitle_1"/>
          <p:cNvSpPr/>
          <p:nvPr>
            <p:custDataLst>
              <p:tags r:id="rId6"/>
            </p:custDataLst>
          </p:nvPr>
        </p:nvSpPr>
        <p:spPr>
          <a:xfrm>
            <a:off x="3559018" y="3089851"/>
            <a:ext cx="2978530" cy="428255"/>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chemeClr val="accent3"/>
          </a:solidFill>
          <a:ln w="25400" cap="flat" cmpd="sng" algn="ctr">
            <a:noFill/>
            <a:prstDash val="solid"/>
          </a:ln>
          <a:effectLst/>
        </p:spPr>
        <p:txBody>
          <a:bodyPr wrap="square" lIns="972922" tIns="0" rIns="0" bIns="0" rtlCol="0" anchor="ctr" anchorCtr="0">
            <a:noAutofit/>
          </a:bodyPr>
          <a:lstStyle/>
          <a:p>
            <a:pPr defTabSz="685869">
              <a:defRPr/>
            </a:pPr>
            <a:r>
              <a:rPr lang="zh-CN" altLang="en-US" sz="1400" b="1" dirty="0">
                <a:solidFill>
                  <a:schemeClr val="accent1"/>
                </a:solidFill>
                <a:latin typeface="微软雅黑" pitchFamily="34" charset="-122"/>
                <a:ea typeface="微软雅黑" pitchFamily="34" charset="-122"/>
              </a:rPr>
              <a:t>市场分析</a:t>
            </a:r>
            <a:endParaRPr lang="zh-CN" altLang="en-US" sz="1400" kern="0" dirty="0">
              <a:solidFill>
                <a:schemeClr val="accent1"/>
              </a:solidFill>
              <a:latin typeface="微软雅黑" pitchFamily="34" charset="-122"/>
              <a:ea typeface="微软雅黑" pitchFamily="34" charset="-122"/>
            </a:endParaRPr>
          </a:p>
        </p:txBody>
      </p:sp>
      <p:sp>
        <p:nvSpPr>
          <p:cNvPr id="20" name="MH_Other_1"/>
          <p:cNvSpPr txBox="1"/>
          <p:nvPr>
            <p:custDataLst>
              <p:tags r:id="rId7"/>
            </p:custDataLst>
          </p:nvPr>
        </p:nvSpPr>
        <p:spPr>
          <a:xfrm flipH="1">
            <a:off x="3712362" y="3050121"/>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03</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
        <p:nvSpPr>
          <p:cNvPr id="21" name="MH_SubTitle_2"/>
          <p:cNvSpPr/>
          <p:nvPr>
            <p:custDataLst>
              <p:tags r:id="rId8"/>
            </p:custDataLst>
          </p:nvPr>
        </p:nvSpPr>
        <p:spPr>
          <a:xfrm flipH="1">
            <a:off x="2073050" y="3796410"/>
            <a:ext cx="2977441" cy="427592"/>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3969983 w 4508453"/>
              <a:gd name="connsiteY3" fmla="*/ 88141 h 969560"/>
              <a:gd name="connsiteX4" fmla="*/ 4411497 w 4508453"/>
              <a:gd name="connsiteY4" fmla="*/ 489518 h 969560"/>
              <a:gd name="connsiteX5" fmla="*/ 4411496 w 4508453"/>
              <a:gd name="connsiteY5" fmla="*/ 489518 h 969560"/>
              <a:gd name="connsiteX6" fmla="*/ 3969982 w 4508453"/>
              <a:gd name="connsiteY6" fmla="*/ 890894 h 969560"/>
              <a:gd name="connsiteX7" fmla="*/ 1260428 w 4508453"/>
              <a:gd name="connsiteY7" fmla="*/ 890894 h 969560"/>
              <a:gd name="connsiteX8" fmla="*/ 1260428 w 4508453"/>
              <a:gd name="connsiteY8" fmla="*/ 88141 h 969560"/>
              <a:gd name="connsiteX9" fmla="*/ 4023673 w 4508453"/>
              <a:gd name="connsiteY9" fmla="*/ 0 h 969560"/>
              <a:gd name="connsiteX10" fmla="*/ 484780 w 4508453"/>
              <a:gd name="connsiteY10" fmla="*/ 0 h 969560"/>
              <a:gd name="connsiteX11" fmla="*/ 9849 w 4508453"/>
              <a:gd name="connsiteY11" fmla="*/ 387080 h 969560"/>
              <a:gd name="connsiteX12" fmla="*/ 0 w 4508453"/>
              <a:gd name="connsiteY12" fmla="*/ 484780 h 969560"/>
              <a:gd name="connsiteX13" fmla="*/ 9849 w 4508453"/>
              <a:gd name="connsiteY13" fmla="*/ 582479 h 969560"/>
              <a:gd name="connsiteX14" fmla="*/ 484780 w 4508453"/>
              <a:gd name="connsiteY14" fmla="*/ 969559 h 969560"/>
              <a:gd name="connsiteX15" fmla="*/ 4023672 w 4508453"/>
              <a:gd name="connsiteY15" fmla="*/ 969560 h 969560"/>
              <a:gd name="connsiteX16" fmla="*/ 4508452 w 4508453"/>
              <a:gd name="connsiteY16" fmla="*/ 484780 h 969560"/>
              <a:gd name="connsiteX17" fmla="*/ 4508453 w 4508453"/>
              <a:gd name="connsiteY17" fmla="*/ 484780 h 969560"/>
              <a:gd name="connsiteX18" fmla="*/ 4023673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3969983" y="88141"/>
                </a:moveTo>
                <a:cubicBezTo>
                  <a:pt x="4213825" y="88141"/>
                  <a:pt x="4411497" y="267843"/>
                  <a:pt x="4411497" y="489518"/>
                </a:cubicBezTo>
                <a:lnTo>
                  <a:pt x="4411496" y="489518"/>
                </a:lnTo>
                <a:cubicBezTo>
                  <a:pt x="4411496" y="711192"/>
                  <a:pt x="4213824" y="890894"/>
                  <a:pt x="3969982" y="890894"/>
                </a:cubicBezTo>
                <a:lnTo>
                  <a:pt x="1260428" y="890894"/>
                </a:lnTo>
                <a:lnTo>
                  <a:pt x="1260428" y="88141"/>
                </a:lnTo>
                <a:close/>
                <a:moveTo>
                  <a:pt x="4023673" y="0"/>
                </a:moveTo>
                <a:lnTo>
                  <a:pt x="484780" y="0"/>
                </a:lnTo>
                <a:cubicBezTo>
                  <a:pt x="250510" y="0"/>
                  <a:pt x="55053" y="166174"/>
                  <a:pt x="9849" y="387080"/>
                </a:cubicBezTo>
                <a:lnTo>
                  <a:pt x="0" y="484780"/>
                </a:lnTo>
                <a:lnTo>
                  <a:pt x="9849" y="582479"/>
                </a:lnTo>
                <a:cubicBezTo>
                  <a:pt x="55053" y="803386"/>
                  <a:pt x="250510" y="969559"/>
                  <a:pt x="484780" y="969559"/>
                </a:cubicBezTo>
                <a:lnTo>
                  <a:pt x="4023672" y="969560"/>
                </a:lnTo>
                <a:cubicBezTo>
                  <a:pt x="4291409" y="969560"/>
                  <a:pt x="4508452" y="752517"/>
                  <a:pt x="4508452" y="484780"/>
                </a:cubicBezTo>
                <a:lnTo>
                  <a:pt x="4508453" y="484780"/>
                </a:lnTo>
                <a:cubicBezTo>
                  <a:pt x="4508453" y="217043"/>
                  <a:pt x="4291410" y="0"/>
                  <a:pt x="4023673" y="0"/>
                </a:cubicBezTo>
                <a:close/>
              </a:path>
            </a:pathLst>
          </a:custGeom>
          <a:solidFill>
            <a:schemeClr val="accent4"/>
          </a:solidFill>
          <a:ln w="25400" cap="flat" cmpd="sng" algn="ctr">
            <a:noFill/>
            <a:prstDash val="solid"/>
          </a:ln>
          <a:effectLst/>
        </p:spPr>
        <p:txBody>
          <a:bodyPr wrap="square" lIns="230429" tIns="0" rIns="0" bIns="0" rtlCol="0" anchor="ctr">
            <a:noAutofit/>
          </a:bodyPr>
          <a:lstStyle/>
          <a:p>
            <a:pPr algn="ctr"/>
            <a:r>
              <a:rPr lang="zh-CN" altLang="en-US" sz="1400" b="1" dirty="0">
                <a:solidFill>
                  <a:schemeClr val="accent1"/>
                </a:solidFill>
                <a:latin typeface="微软雅黑" pitchFamily="34" charset="-122"/>
                <a:ea typeface="微软雅黑" pitchFamily="34" charset="-122"/>
              </a:rPr>
              <a:t>投资回报</a:t>
            </a:r>
          </a:p>
        </p:txBody>
      </p:sp>
      <p:sp>
        <p:nvSpPr>
          <p:cNvPr id="23" name="MH_Other_2"/>
          <p:cNvSpPr txBox="1"/>
          <p:nvPr>
            <p:custDataLst>
              <p:tags r:id="rId9"/>
            </p:custDataLst>
          </p:nvPr>
        </p:nvSpPr>
        <p:spPr>
          <a:xfrm flipH="1">
            <a:off x="4313882" y="3770201"/>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04</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
        <p:nvSpPr>
          <p:cNvPr id="24" name="MH_Others_1"/>
          <p:cNvSpPr txBox="1"/>
          <p:nvPr>
            <p:custDataLst>
              <p:tags r:id="rId10"/>
            </p:custDataLst>
          </p:nvPr>
        </p:nvSpPr>
        <p:spPr>
          <a:xfrm>
            <a:off x="2961836" y="946354"/>
            <a:ext cx="1194364" cy="481674"/>
          </a:xfrm>
          <a:prstGeom prst="rect">
            <a:avLst/>
          </a:prstGeom>
          <a:noFill/>
        </p:spPr>
        <p:txBody>
          <a:bodyPr vert="horz" wrap="square" lIns="0" tIns="0" rIns="0" bIns="0" rtlCol="0" anchor="ctr" anchorCtr="0">
            <a:spAutoFit/>
          </a:bodyPr>
          <a:lstStyle/>
          <a:p>
            <a:pPr algn="ctr"/>
            <a:r>
              <a:rPr lang="zh-CN" altLang="en-US" sz="3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5" name="MH_Others_2"/>
          <p:cNvSpPr txBox="1"/>
          <p:nvPr>
            <p:custDataLst>
              <p:tags r:id="rId11"/>
            </p:custDataLst>
          </p:nvPr>
        </p:nvSpPr>
        <p:spPr>
          <a:xfrm>
            <a:off x="4137967" y="1180598"/>
            <a:ext cx="1224136" cy="215444"/>
          </a:xfrm>
          <a:prstGeom prst="rect">
            <a:avLst/>
          </a:prstGeom>
          <a:noFill/>
        </p:spPr>
        <p:txBody>
          <a:bodyPr wrap="square" lIns="0" tIns="0" rIns="0" bIns="0">
            <a:spAutoFit/>
          </a:bodyPr>
          <a:lstStyle/>
          <a:p>
            <a:pPr algn="dist">
              <a:defRPr/>
            </a:pPr>
            <a:r>
              <a:rPr lang="en-US" altLang="zh-CN"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9327471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550"/>
                            </p:stCondLst>
                            <p:childTnLst>
                              <p:par>
                                <p:cTn id="13" presetID="23" presetClass="entr" presetSubtype="288" fill="hold" grpId="0" nodeType="afterEffect">
                                  <p:stCondLst>
                                    <p:cond delay="0"/>
                                  </p:stCondLst>
                                  <p:iterate type="lt">
                                    <p:tmPct val="0"/>
                                  </p:iterate>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strVal val="4/3*#ppt_w"/>
                                          </p:val>
                                        </p:tav>
                                        <p:tav tm="100000">
                                          <p:val>
                                            <p:strVal val="#ppt_w"/>
                                          </p:val>
                                        </p:tav>
                                      </p:tavLst>
                                    </p:anim>
                                    <p:anim calcmode="lin" valueType="num">
                                      <p:cBhvr>
                                        <p:cTn id="16" dur="500" fill="hold"/>
                                        <p:tgtEl>
                                          <p:spTgt spid="25"/>
                                        </p:tgtEl>
                                        <p:attrNameLst>
                                          <p:attrName>ppt_h</p:attrName>
                                        </p:attrNameLst>
                                      </p:cBhvr>
                                      <p:tavLst>
                                        <p:tav tm="0">
                                          <p:val>
                                            <p:strVal val="4/3*#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0-#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1+#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p:bldP spid="19" grpId="0" animBg="1"/>
      <p:bldP spid="38" grpId="0"/>
      <p:bldP spid="12" grpId="0" animBg="1"/>
      <p:bldP spid="20" grpId="0"/>
      <p:bldP spid="21" grpId="0" animBg="1"/>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p:nvPr/>
        </p:nvSpPr>
        <p:spPr>
          <a:xfrm>
            <a:off x="-1" y="1195391"/>
            <a:ext cx="3618411" cy="3392882"/>
          </a:xfrm>
          <a:prstGeom prst="rect">
            <a:avLst/>
          </a:prstGeom>
          <a:blipFill dpi="0" rotWithShape="1">
            <a:blip r:embed="rId3"/>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9" name="组合 28"/>
          <p:cNvGrpSpPr/>
          <p:nvPr/>
        </p:nvGrpSpPr>
        <p:grpSpPr>
          <a:xfrm>
            <a:off x="3221853" y="1411419"/>
            <a:ext cx="1863207" cy="462926"/>
            <a:chOff x="3221852" y="1410625"/>
            <a:chExt cx="1863207" cy="462926"/>
          </a:xfrm>
        </p:grpSpPr>
        <p:sp>
          <p:nvSpPr>
            <p:cNvPr id="5" name="Rectangle: Rounded Corners 5"/>
            <p:cNvSpPr/>
            <p:nvPr/>
          </p:nvSpPr>
          <p:spPr>
            <a:xfrm>
              <a:off x="3221852" y="1410625"/>
              <a:ext cx="1863207" cy="46292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a:bodyPr>
            <a:lstStyle/>
            <a:p>
              <a:pPr lvl="0" algn="r"/>
              <a:r>
                <a:rPr lang="zh-CN" altLang="en-US" sz="1400" b="1" dirty="0">
                  <a:solidFill>
                    <a:schemeClr val="bg1"/>
                  </a:solidFill>
                </a:rPr>
                <a:t>标题文本预设</a:t>
              </a:r>
            </a:p>
          </p:txBody>
        </p:sp>
        <p:sp>
          <p:nvSpPr>
            <p:cNvPr id="6" name="Freeform: Shape 4"/>
            <p:cNvSpPr>
              <a:spLocks/>
            </p:cNvSpPr>
            <p:nvPr/>
          </p:nvSpPr>
          <p:spPr bwMode="auto">
            <a:xfrm>
              <a:off x="3426346" y="1506690"/>
              <a:ext cx="367352" cy="270792"/>
            </a:xfrm>
            <a:custGeom>
              <a:avLst/>
              <a:gdLst/>
              <a:ahLst/>
              <a:cxnLst>
                <a:cxn ang="0">
                  <a:pos x="10" y="45"/>
                </a:cxn>
                <a:cxn ang="0">
                  <a:pos x="28" y="45"/>
                </a:cxn>
                <a:cxn ang="0">
                  <a:pos x="4" y="30"/>
                </a:cxn>
                <a:cxn ang="0">
                  <a:pos x="65" y="50"/>
                </a:cxn>
                <a:cxn ang="0">
                  <a:pos x="77" y="52"/>
                </a:cxn>
                <a:cxn ang="0">
                  <a:pos x="86" y="46"/>
                </a:cxn>
                <a:cxn ang="0">
                  <a:pos x="94" y="59"/>
                </a:cxn>
                <a:cxn ang="0">
                  <a:pos x="73" y="69"/>
                </a:cxn>
                <a:cxn ang="0">
                  <a:pos x="23" y="59"/>
                </a:cxn>
                <a:cxn ang="0">
                  <a:pos x="3" y="49"/>
                </a:cxn>
                <a:cxn ang="0">
                  <a:pos x="22" y="49"/>
                </a:cxn>
                <a:cxn ang="0">
                  <a:pos x="28" y="52"/>
                </a:cxn>
                <a:cxn ang="0">
                  <a:pos x="45" y="57"/>
                </a:cxn>
                <a:cxn ang="0">
                  <a:pos x="45" y="49"/>
                </a:cxn>
                <a:cxn ang="0">
                  <a:pos x="51" y="47"/>
                </a:cxn>
                <a:cxn ang="0">
                  <a:pos x="51" y="51"/>
                </a:cxn>
                <a:cxn ang="0">
                  <a:pos x="60" y="47"/>
                </a:cxn>
                <a:cxn ang="0">
                  <a:pos x="89" y="30"/>
                </a:cxn>
                <a:cxn ang="0">
                  <a:pos x="70" y="30"/>
                </a:cxn>
                <a:cxn ang="0">
                  <a:pos x="70" y="33"/>
                </a:cxn>
                <a:cxn ang="0">
                  <a:pos x="71" y="40"/>
                </a:cxn>
                <a:cxn ang="0">
                  <a:pos x="72" y="41"/>
                </a:cxn>
                <a:cxn ang="0">
                  <a:pos x="87" y="41"/>
                </a:cxn>
                <a:cxn ang="0">
                  <a:pos x="88" y="34"/>
                </a:cxn>
                <a:cxn ang="0">
                  <a:pos x="89" y="31"/>
                </a:cxn>
                <a:cxn ang="0">
                  <a:pos x="63" y="24"/>
                </a:cxn>
                <a:cxn ang="0">
                  <a:pos x="33" y="14"/>
                </a:cxn>
                <a:cxn ang="0">
                  <a:pos x="36" y="33"/>
                </a:cxn>
                <a:cxn ang="0">
                  <a:pos x="42" y="43"/>
                </a:cxn>
                <a:cxn ang="0">
                  <a:pos x="49" y="44"/>
                </a:cxn>
                <a:cxn ang="0">
                  <a:pos x="55" y="43"/>
                </a:cxn>
                <a:cxn ang="0">
                  <a:pos x="61" y="3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bg1"/>
            </a:solidFill>
            <a:ln w="9525">
              <a:noFill/>
              <a:round/>
              <a:headEnd/>
              <a:tailEnd/>
            </a:ln>
          </p:spPr>
          <p:txBody>
            <a:bodyPr anchor="ctr"/>
            <a:lstStyle/>
            <a:p>
              <a:pPr algn="ctr"/>
              <a:endParaRPr/>
            </a:p>
          </p:txBody>
        </p:sp>
      </p:grpSp>
      <p:sp>
        <p:nvSpPr>
          <p:cNvPr id="7" name="Oval 7"/>
          <p:cNvSpPr/>
          <p:nvPr/>
        </p:nvSpPr>
        <p:spPr>
          <a:xfrm>
            <a:off x="4650678" y="3796005"/>
            <a:ext cx="434387" cy="4343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Freeform: Shape 9"/>
          <p:cNvSpPr>
            <a:spLocks/>
          </p:cNvSpPr>
          <p:nvPr/>
        </p:nvSpPr>
        <p:spPr bwMode="auto">
          <a:xfrm>
            <a:off x="4783354" y="3963924"/>
            <a:ext cx="148106" cy="114857"/>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10"/>
          <p:cNvSpPr>
            <a:spLocks/>
          </p:cNvSpPr>
          <p:nvPr/>
        </p:nvSpPr>
        <p:spPr bwMode="auto">
          <a:xfrm>
            <a:off x="4754640" y="3935210"/>
            <a:ext cx="234249" cy="179087"/>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Freeform: Shape 11"/>
          <p:cNvSpPr>
            <a:spLocks/>
          </p:cNvSpPr>
          <p:nvPr/>
        </p:nvSpPr>
        <p:spPr bwMode="auto">
          <a:xfrm>
            <a:off x="4935238" y="3970724"/>
            <a:ext cx="21158" cy="21914"/>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2"/>
          <p:cNvSpPr>
            <a:spLocks/>
          </p:cNvSpPr>
          <p:nvPr/>
        </p:nvSpPr>
        <p:spPr bwMode="auto">
          <a:xfrm>
            <a:off x="4927682" y="4064423"/>
            <a:ext cx="28715" cy="6800"/>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3"/>
          <p:cNvSpPr>
            <a:spLocks/>
          </p:cNvSpPr>
          <p:nvPr/>
        </p:nvSpPr>
        <p:spPr bwMode="auto">
          <a:xfrm>
            <a:off x="4935239" y="4042510"/>
            <a:ext cx="28715" cy="7556"/>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4"/>
          <p:cNvSpPr>
            <a:spLocks/>
          </p:cNvSpPr>
          <p:nvPr/>
        </p:nvSpPr>
        <p:spPr bwMode="auto">
          <a:xfrm>
            <a:off x="4935239" y="4021352"/>
            <a:ext cx="28715" cy="6800"/>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5"/>
          <p:cNvSpPr>
            <a:spLocks/>
          </p:cNvSpPr>
          <p:nvPr/>
        </p:nvSpPr>
        <p:spPr bwMode="auto">
          <a:xfrm>
            <a:off x="4813580" y="3992639"/>
            <a:ext cx="43072" cy="28715"/>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Oval 17"/>
          <p:cNvSpPr/>
          <p:nvPr/>
        </p:nvSpPr>
        <p:spPr>
          <a:xfrm>
            <a:off x="4650678" y="2951943"/>
            <a:ext cx="434387" cy="4343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19"/>
          <p:cNvSpPr>
            <a:spLocks/>
          </p:cNvSpPr>
          <p:nvPr/>
        </p:nvSpPr>
        <p:spPr bwMode="auto">
          <a:xfrm>
            <a:off x="4756152" y="3065834"/>
            <a:ext cx="214603" cy="229715"/>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20"/>
          <p:cNvSpPr>
            <a:spLocks/>
          </p:cNvSpPr>
          <p:nvPr/>
        </p:nvSpPr>
        <p:spPr bwMode="auto">
          <a:xfrm>
            <a:off x="4784865" y="3094547"/>
            <a:ext cx="157174" cy="143572"/>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21"/>
          <p:cNvSpPr>
            <a:spLocks/>
          </p:cNvSpPr>
          <p:nvPr/>
        </p:nvSpPr>
        <p:spPr bwMode="auto">
          <a:xfrm>
            <a:off x="4870253" y="3116462"/>
            <a:ext cx="43072" cy="43071"/>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Oval 23"/>
          <p:cNvSpPr/>
          <p:nvPr/>
        </p:nvSpPr>
        <p:spPr>
          <a:xfrm>
            <a:off x="4650678" y="2107880"/>
            <a:ext cx="434387" cy="4343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25"/>
          <p:cNvSpPr>
            <a:spLocks/>
          </p:cNvSpPr>
          <p:nvPr/>
        </p:nvSpPr>
        <p:spPr bwMode="auto">
          <a:xfrm>
            <a:off x="4806401" y="2271975"/>
            <a:ext cx="114102" cy="114858"/>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Freeform: Shape 26"/>
          <p:cNvSpPr>
            <a:spLocks/>
          </p:cNvSpPr>
          <p:nvPr/>
        </p:nvSpPr>
        <p:spPr bwMode="auto">
          <a:xfrm>
            <a:off x="4835115" y="2300689"/>
            <a:ext cx="31737" cy="32492"/>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27"/>
          <p:cNvSpPr>
            <a:spLocks/>
          </p:cNvSpPr>
          <p:nvPr/>
        </p:nvSpPr>
        <p:spPr bwMode="auto">
          <a:xfrm>
            <a:off x="4748973" y="2222103"/>
            <a:ext cx="228959" cy="193445"/>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TextBox 33"/>
          <p:cNvSpPr txBox="1"/>
          <p:nvPr/>
        </p:nvSpPr>
        <p:spPr>
          <a:xfrm>
            <a:off x="5081893" y="2058948"/>
            <a:ext cx="3524263" cy="253915"/>
          </a:xfrm>
          <a:prstGeom prst="rect">
            <a:avLst/>
          </a:prstGeom>
        </p:spPr>
        <p:txBody>
          <a:bodyPr vert="horz" wrap="none" lIns="144000" rIns="144000">
            <a:normAutofit fontScale="77500" lnSpcReduction="20000"/>
          </a:bodyPr>
          <a:lstStyle/>
          <a:p>
            <a:r>
              <a:rPr lang="zh-CN" altLang="en-US" sz="1600" b="1" kern="900" dirty="0">
                <a:solidFill>
                  <a:schemeClr val="accent1"/>
                </a:solidFill>
              </a:rPr>
              <a:t>标题文本预设</a:t>
            </a:r>
          </a:p>
        </p:txBody>
      </p:sp>
      <p:sp>
        <p:nvSpPr>
          <p:cNvPr id="24" name="TextBox 34"/>
          <p:cNvSpPr txBox="1"/>
          <p:nvPr/>
        </p:nvSpPr>
        <p:spPr>
          <a:xfrm>
            <a:off x="5081893" y="2312864"/>
            <a:ext cx="3524263" cy="208471"/>
          </a:xfrm>
          <a:prstGeom prst="rect">
            <a:avLst/>
          </a:prstGeom>
        </p:spPr>
        <p:txBody>
          <a:bodyPr vert="horz" wrap="square" lIns="144000" rIns="144000">
            <a:normAutofit fontScale="62500" lnSpcReduction="20000"/>
          </a:bodyPr>
          <a:lstStyle/>
          <a:p>
            <a:pPr lvl="0">
              <a:lnSpc>
                <a:spcPct val="120000"/>
              </a:lnSpc>
            </a:pPr>
            <a:r>
              <a:rPr lang="zh-CN" altLang="en-US" sz="1100">
                <a:solidFill>
                  <a:schemeClr val="dk1">
                    <a:lumMod val="100000"/>
                  </a:schemeClr>
                </a:solidFill>
              </a:rPr>
              <a:t>此部分内容作为文字排版占位显示（建议使用主题字体）</a:t>
            </a:r>
          </a:p>
        </p:txBody>
      </p:sp>
      <p:sp>
        <p:nvSpPr>
          <p:cNvPr id="25" name="TextBox 36"/>
          <p:cNvSpPr txBox="1"/>
          <p:nvPr/>
        </p:nvSpPr>
        <p:spPr>
          <a:xfrm>
            <a:off x="5081893" y="2917461"/>
            <a:ext cx="3524263" cy="253915"/>
          </a:xfrm>
          <a:prstGeom prst="rect">
            <a:avLst/>
          </a:prstGeom>
        </p:spPr>
        <p:txBody>
          <a:bodyPr vert="horz" wrap="none" lIns="144000" rIns="144000">
            <a:normAutofit fontScale="77500" lnSpcReduction="20000"/>
          </a:bodyPr>
          <a:lstStyle/>
          <a:p>
            <a:r>
              <a:rPr lang="zh-CN" altLang="en-US" sz="1600" b="1" kern="900">
                <a:solidFill>
                  <a:schemeClr val="accent2"/>
                </a:solidFill>
              </a:rPr>
              <a:t>标题文本预设</a:t>
            </a:r>
          </a:p>
        </p:txBody>
      </p:sp>
      <p:sp>
        <p:nvSpPr>
          <p:cNvPr id="26" name="TextBox 37"/>
          <p:cNvSpPr txBox="1"/>
          <p:nvPr/>
        </p:nvSpPr>
        <p:spPr>
          <a:xfrm>
            <a:off x="5081893" y="3171377"/>
            <a:ext cx="3524263" cy="208471"/>
          </a:xfrm>
          <a:prstGeom prst="rect">
            <a:avLst/>
          </a:prstGeom>
        </p:spPr>
        <p:txBody>
          <a:bodyPr vert="horz" wrap="square" lIns="144000" rIns="144000">
            <a:normAutofit fontScale="62500" lnSpcReduction="20000"/>
          </a:bodyPr>
          <a:lstStyle/>
          <a:p>
            <a:pPr lvl="0">
              <a:lnSpc>
                <a:spcPct val="120000"/>
              </a:lnSpc>
            </a:pPr>
            <a:r>
              <a:rPr lang="zh-CN" altLang="en-US" sz="1100">
                <a:solidFill>
                  <a:schemeClr val="dk1">
                    <a:lumMod val="100000"/>
                  </a:schemeClr>
                </a:solidFill>
              </a:rPr>
              <a:t>此部分内容作为文字排版占位显示（建议使用主题字体）</a:t>
            </a:r>
          </a:p>
        </p:txBody>
      </p:sp>
      <p:sp>
        <p:nvSpPr>
          <p:cNvPr id="27" name="TextBox 39"/>
          <p:cNvSpPr txBox="1"/>
          <p:nvPr/>
        </p:nvSpPr>
        <p:spPr>
          <a:xfrm>
            <a:off x="5081893" y="3747072"/>
            <a:ext cx="3524263" cy="253915"/>
          </a:xfrm>
          <a:prstGeom prst="rect">
            <a:avLst/>
          </a:prstGeom>
        </p:spPr>
        <p:txBody>
          <a:bodyPr vert="horz" wrap="none" lIns="144000" rIns="144000">
            <a:normAutofit fontScale="77500" lnSpcReduction="20000"/>
          </a:bodyPr>
          <a:lstStyle/>
          <a:p>
            <a:r>
              <a:rPr lang="zh-CN" altLang="en-US" sz="1600" b="1" kern="900">
                <a:solidFill>
                  <a:schemeClr val="accent3"/>
                </a:solidFill>
              </a:rPr>
              <a:t>标题文本预设</a:t>
            </a:r>
          </a:p>
        </p:txBody>
      </p:sp>
      <p:sp>
        <p:nvSpPr>
          <p:cNvPr id="28" name="TextBox 40"/>
          <p:cNvSpPr txBox="1"/>
          <p:nvPr/>
        </p:nvSpPr>
        <p:spPr>
          <a:xfrm>
            <a:off x="5081893" y="4000988"/>
            <a:ext cx="3524263" cy="208471"/>
          </a:xfrm>
          <a:prstGeom prst="rect">
            <a:avLst/>
          </a:prstGeom>
        </p:spPr>
        <p:txBody>
          <a:bodyPr vert="horz" wrap="square" lIns="144000" rIns="144000">
            <a:normAutofit fontScale="62500" lnSpcReduction="20000"/>
          </a:bodyPr>
          <a:lstStyle/>
          <a:p>
            <a:pPr lvl="0">
              <a:lnSpc>
                <a:spcPct val="120000"/>
              </a:lnSpc>
            </a:pPr>
            <a:r>
              <a:rPr lang="zh-CN" altLang="en-US" sz="1100">
                <a:solidFill>
                  <a:schemeClr val="dk1">
                    <a:lumMod val="100000"/>
                  </a:schemeClr>
                </a:solidFill>
              </a:rPr>
              <a:t>此部分内容作为文字排版占位显示（建议使用主题字体）</a:t>
            </a:r>
          </a:p>
        </p:txBody>
      </p:sp>
    </p:spTree>
    <p:extLst>
      <p:ext uri="{BB962C8B-B14F-4D97-AF65-F5344CB8AC3E}">
        <p14:creationId xmlns:p14="http://schemas.microsoft.com/office/powerpoint/2010/main" val="343041942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 presetClass="entr" presetSubtype="3"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1+#ppt_w/2"/>
                                          </p:val>
                                        </p:tav>
                                        <p:tav tm="100000">
                                          <p:val>
                                            <p:strVal val="#ppt_x"/>
                                          </p:val>
                                        </p:tav>
                                      </p:tavLst>
                                    </p:anim>
                                    <p:anim calcmode="lin" valueType="num">
                                      <p:cBhvr additive="base">
                                        <p:cTn id="40" dur="500" fill="hold"/>
                                        <p:tgtEl>
                                          <p:spTgt spid="24"/>
                                        </p:tgtEl>
                                        <p:attrNameLst>
                                          <p:attrName>ppt_y</p:attrName>
                                        </p:attrNameLst>
                                      </p:cBhvr>
                                      <p:tavLst>
                                        <p:tav tm="0">
                                          <p:val>
                                            <p:strVal val="0-#ppt_h/2"/>
                                          </p:val>
                                        </p:tav>
                                        <p:tav tm="100000">
                                          <p:val>
                                            <p:strVal val="#ppt_y"/>
                                          </p:val>
                                        </p:tav>
                                      </p:tavLst>
                                    </p:anim>
                                  </p:childTnLst>
                                </p:cTn>
                              </p:par>
                            </p:childTnLst>
                          </p:cTn>
                        </p:par>
                        <p:par>
                          <p:cTn id="41" fill="hold">
                            <p:stCondLst>
                              <p:cond delay="2000"/>
                            </p:stCondLst>
                            <p:childTnLst>
                              <p:par>
                                <p:cTn id="42" presetID="2" presetClass="entr" presetSubtype="3"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1+#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par>
                                <p:cTn id="46" presetID="2" presetClass="entr" presetSubtype="3"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0-#ppt_h/2"/>
                                          </p:val>
                                        </p:tav>
                                        <p:tav tm="100000">
                                          <p:val>
                                            <p:strVal val="#ppt_y"/>
                                          </p:val>
                                        </p:tav>
                                      </p:tavLst>
                                    </p:anim>
                                  </p:childTnLst>
                                </p:cTn>
                              </p:par>
                              <p:par>
                                <p:cTn id="50" presetID="2" presetClass="entr" presetSubtype="3"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1+#ppt_w/2"/>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par>
                                <p:cTn id="54" presetID="2" presetClass="entr" presetSubtype="3"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0-#ppt_h/2"/>
                                          </p:val>
                                        </p:tav>
                                        <p:tav tm="100000">
                                          <p:val>
                                            <p:strVal val="#ppt_y"/>
                                          </p:val>
                                        </p:tav>
                                      </p:tavLst>
                                    </p:anim>
                                  </p:childTnLst>
                                </p:cTn>
                              </p:par>
                              <p:par>
                                <p:cTn id="58" presetID="2" presetClass="entr" presetSubtype="3"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0-#ppt_h/2"/>
                                          </p:val>
                                        </p:tav>
                                        <p:tav tm="100000">
                                          <p:val>
                                            <p:strVal val="#ppt_y"/>
                                          </p:val>
                                        </p:tav>
                                      </p:tavLst>
                                    </p:anim>
                                  </p:childTnLst>
                                </p:cTn>
                              </p:par>
                              <p:par>
                                <p:cTn id="62" presetID="2" presetClass="entr" presetSubtype="3"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1+#ppt_w/2"/>
                                          </p:val>
                                        </p:tav>
                                        <p:tav tm="100000">
                                          <p:val>
                                            <p:strVal val="#ppt_x"/>
                                          </p:val>
                                        </p:tav>
                                      </p:tavLst>
                                    </p:anim>
                                    <p:anim calcmode="lin" valueType="num">
                                      <p:cBhvr additive="base">
                                        <p:cTn id="65" dur="500" fill="hold"/>
                                        <p:tgtEl>
                                          <p:spTgt spid="25"/>
                                        </p:tgtEl>
                                        <p:attrNameLst>
                                          <p:attrName>ppt_y</p:attrName>
                                        </p:attrNameLst>
                                      </p:cBhvr>
                                      <p:tavLst>
                                        <p:tav tm="0">
                                          <p:val>
                                            <p:strVal val="0-#ppt_h/2"/>
                                          </p:val>
                                        </p:tav>
                                        <p:tav tm="100000">
                                          <p:val>
                                            <p:strVal val="#ppt_y"/>
                                          </p:val>
                                        </p:tav>
                                      </p:tavLst>
                                    </p:anim>
                                  </p:childTnLst>
                                </p:cTn>
                              </p:par>
                            </p:childTnLst>
                          </p:cTn>
                        </p:par>
                        <p:par>
                          <p:cTn id="66" fill="hold">
                            <p:stCondLst>
                              <p:cond delay="2500"/>
                            </p:stCondLst>
                            <p:childTnLst>
                              <p:par>
                                <p:cTn id="67" presetID="2" presetClass="entr" presetSubtype="3"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1+#ppt_w/2"/>
                                          </p:val>
                                        </p:tav>
                                        <p:tav tm="100000">
                                          <p:val>
                                            <p:strVal val="#ppt_x"/>
                                          </p:val>
                                        </p:tav>
                                      </p:tavLst>
                                    </p:anim>
                                    <p:anim calcmode="lin" valueType="num">
                                      <p:cBhvr additive="base">
                                        <p:cTn id="70" dur="500" fill="hold"/>
                                        <p:tgtEl>
                                          <p:spTgt spid="7"/>
                                        </p:tgtEl>
                                        <p:attrNameLst>
                                          <p:attrName>ppt_y</p:attrName>
                                        </p:attrNameLst>
                                      </p:cBhvr>
                                      <p:tavLst>
                                        <p:tav tm="0">
                                          <p:val>
                                            <p:strVal val="0-#ppt_h/2"/>
                                          </p:val>
                                        </p:tav>
                                        <p:tav tm="100000">
                                          <p:val>
                                            <p:strVal val="#ppt_y"/>
                                          </p:val>
                                        </p:tav>
                                      </p:tavLst>
                                    </p:anim>
                                  </p:childTnLst>
                                </p:cTn>
                              </p:par>
                              <p:par>
                                <p:cTn id="71" presetID="2" presetClass="entr" presetSubtype="3"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1+#ppt_w/2"/>
                                          </p:val>
                                        </p:tav>
                                        <p:tav tm="100000">
                                          <p:val>
                                            <p:strVal val="#ppt_x"/>
                                          </p:val>
                                        </p:tav>
                                      </p:tavLst>
                                    </p:anim>
                                    <p:anim calcmode="lin" valueType="num">
                                      <p:cBhvr additive="base">
                                        <p:cTn id="74" dur="500" fill="hold"/>
                                        <p:tgtEl>
                                          <p:spTgt spid="8"/>
                                        </p:tgtEl>
                                        <p:attrNameLst>
                                          <p:attrName>ppt_y</p:attrName>
                                        </p:attrNameLst>
                                      </p:cBhvr>
                                      <p:tavLst>
                                        <p:tav tm="0">
                                          <p:val>
                                            <p:strVal val="0-#ppt_h/2"/>
                                          </p:val>
                                        </p:tav>
                                        <p:tav tm="100000">
                                          <p:val>
                                            <p:strVal val="#ppt_y"/>
                                          </p:val>
                                        </p:tav>
                                      </p:tavLst>
                                    </p:anim>
                                  </p:childTnLst>
                                </p:cTn>
                              </p:par>
                              <p:par>
                                <p:cTn id="75" presetID="2" presetClass="entr" presetSubtype="3" fill="hold" grpId="0" nodeType="with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additive="base">
                                        <p:cTn id="77" dur="500" fill="hold"/>
                                        <p:tgtEl>
                                          <p:spTgt spid="9"/>
                                        </p:tgtEl>
                                        <p:attrNameLst>
                                          <p:attrName>ppt_x</p:attrName>
                                        </p:attrNameLst>
                                      </p:cBhvr>
                                      <p:tavLst>
                                        <p:tav tm="0">
                                          <p:val>
                                            <p:strVal val="1+#ppt_w/2"/>
                                          </p:val>
                                        </p:tav>
                                        <p:tav tm="100000">
                                          <p:val>
                                            <p:strVal val="#ppt_x"/>
                                          </p:val>
                                        </p:tav>
                                      </p:tavLst>
                                    </p:anim>
                                    <p:anim calcmode="lin" valueType="num">
                                      <p:cBhvr additive="base">
                                        <p:cTn id="78" dur="500" fill="hold"/>
                                        <p:tgtEl>
                                          <p:spTgt spid="9"/>
                                        </p:tgtEl>
                                        <p:attrNameLst>
                                          <p:attrName>ppt_y</p:attrName>
                                        </p:attrNameLst>
                                      </p:cBhvr>
                                      <p:tavLst>
                                        <p:tav tm="0">
                                          <p:val>
                                            <p:strVal val="0-#ppt_h/2"/>
                                          </p:val>
                                        </p:tav>
                                        <p:tav tm="100000">
                                          <p:val>
                                            <p:strVal val="#ppt_y"/>
                                          </p:val>
                                        </p:tav>
                                      </p:tavLst>
                                    </p:anim>
                                  </p:childTnLst>
                                </p:cTn>
                              </p:par>
                              <p:par>
                                <p:cTn id="79" presetID="2" presetClass="entr" presetSubtype="3"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additive="base">
                                        <p:cTn id="81" dur="500" fill="hold"/>
                                        <p:tgtEl>
                                          <p:spTgt spid="10"/>
                                        </p:tgtEl>
                                        <p:attrNameLst>
                                          <p:attrName>ppt_x</p:attrName>
                                        </p:attrNameLst>
                                      </p:cBhvr>
                                      <p:tavLst>
                                        <p:tav tm="0">
                                          <p:val>
                                            <p:strVal val="1+#ppt_w/2"/>
                                          </p:val>
                                        </p:tav>
                                        <p:tav tm="100000">
                                          <p:val>
                                            <p:strVal val="#ppt_x"/>
                                          </p:val>
                                        </p:tav>
                                      </p:tavLst>
                                    </p:anim>
                                    <p:anim calcmode="lin" valueType="num">
                                      <p:cBhvr additive="base">
                                        <p:cTn id="82" dur="500" fill="hold"/>
                                        <p:tgtEl>
                                          <p:spTgt spid="10"/>
                                        </p:tgtEl>
                                        <p:attrNameLst>
                                          <p:attrName>ppt_y</p:attrName>
                                        </p:attrNameLst>
                                      </p:cBhvr>
                                      <p:tavLst>
                                        <p:tav tm="0">
                                          <p:val>
                                            <p:strVal val="0-#ppt_h/2"/>
                                          </p:val>
                                        </p:tav>
                                        <p:tav tm="100000">
                                          <p:val>
                                            <p:strVal val="#ppt_y"/>
                                          </p:val>
                                        </p:tav>
                                      </p:tavLst>
                                    </p:anim>
                                  </p:childTnLst>
                                </p:cTn>
                              </p:par>
                              <p:par>
                                <p:cTn id="83" presetID="2" presetClass="entr" presetSubtype="3"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additive="base">
                                        <p:cTn id="85" dur="500" fill="hold"/>
                                        <p:tgtEl>
                                          <p:spTgt spid="11"/>
                                        </p:tgtEl>
                                        <p:attrNameLst>
                                          <p:attrName>ppt_x</p:attrName>
                                        </p:attrNameLst>
                                      </p:cBhvr>
                                      <p:tavLst>
                                        <p:tav tm="0">
                                          <p:val>
                                            <p:strVal val="1+#ppt_w/2"/>
                                          </p:val>
                                        </p:tav>
                                        <p:tav tm="100000">
                                          <p:val>
                                            <p:strVal val="#ppt_x"/>
                                          </p:val>
                                        </p:tav>
                                      </p:tavLst>
                                    </p:anim>
                                    <p:anim calcmode="lin" valueType="num">
                                      <p:cBhvr additive="base">
                                        <p:cTn id="86" dur="500" fill="hold"/>
                                        <p:tgtEl>
                                          <p:spTgt spid="11"/>
                                        </p:tgtEl>
                                        <p:attrNameLst>
                                          <p:attrName>ppt_y</p:attrName>
                                        </p:attrNameLst>
                                      </p:cBhvr>
                                      <p:tavLst>
                                        <p:tav tm="0">
                                          <p:val>
                                            <p:strVal val="0-#ppt_h/2"/>
                                          </p:val>
                                        </p:tav>
                                        <p:tav tm="100000">
                                          <p:val>
                                            <p:strVal val="#ppt_y"/>
                                          </p:val>
                                        </p:tav>
                                      </p:tavLst>
                                    </p:anim>
                                  </p:childTnLst>
                                </p:cTn>
                              </p:par>
                              <p:par>
                                <p:cTn id="87" presetID="2" presetClass="entr" presetSubtype="3"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1+#ppt_w/2"/>
                                          </p:val>
                                        </p:tav>
                                        <p:tav tm="100000">
                                          <p:val>
                                            <p:strVal val="#ppt_x"/>
                                          </p:val>
                                        </p:tav>
                                      </p:tavLst>
                                    </p:anim>
                                    <p:anim calcmode="lin" valueType="num">
                                      <p:cBhvr additive="base">
                                        <p:cTn id="90" dur="500" fill="hold"/>
                                        <p:tgtEl>
                                          <p:spTgt spid="12"/>
                                        </p:tgtEl>
                                        <p:attrNameLst>
                                          <p:attrName>ppt_y</p:attrName>
                                        </p:attrNameLst>
                                      </p:cBhvr>
                                      <p:tavLst>
                                        <p:tav tm="0">
                                          <p:val>
                                            <p:strVal val="0-#ppt_h/2"/>
                                          </p:val>
                                        </p:tav>
                                        <p:tav tm="100000">
                                          <p:val>
                                            <p:strVal val="#ppt_y"/>
                                          </p:val>
                                        </p:tav>
                                      </p:tavLst>
                                    </p:anim>
                                  </p:childTnLst>
                                </p:cTn>
                              </p:par>
                              <p:par>
                                <p:cTn id="91" presetID="2" presetClass="entr" presetSubtype="3"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additive="base">
                                        <p:cTn id="93" dur="500" fill="hold"/>
                                        <p:tgtEl>
                                          <p:spTgt spid="13"/>
                                        </p:tgtEl>
                                        <p:attrNameLst>
                                          <p:attrName>ppt_x</p:attrName>
                                        </p:attrNameLst>
                                      </p:cBhvr>
                                      <p:tavLst>
                                        <p:tav tm="0">
                                          <p:val>
                                            <p:strVal val="1+#ppt_w/2"/>
                                          </p:val>
                                        </p:tav>
                                        <p:tav tm="100000">
                                          <p:val>
                                            <p:strVal val="#ppt_x"/>
                                          </p:val>
                                        </p:tav>
                                      </p:tavLst>
                                    </p:anim>
                                    <p:anim calcmode="lin" valueType="num">
                                      <p:cBhvr additive="base">
                                        <p:cTn id="94" dur="500" fill="hold"/>
                                        <p:tgtEl>
                                          <p:spTgt spid="13"/>
                                        </p:tgtEl>
                                        <p:attrNameLst>
                                          <p:attrName>ppt_y</p:attrName>
                                        </p:attrNameLst>
                                      </p:cBhvr>
                                      <p:tavLst>
                                        <p:tav tm="0">
                                          <p:val>
                                            <p:strVal val="0-#ppt_h/2"/>
                                          </p:val>
                                        </p:tav>
                                        <p:tav tm="100000">
                                          <p:val>
                                            <p:strVal val="#ppt_y"/>
                                          </p:val>
                                        </p:tav>
                                      </p:tavLst>
                                    </p:anim>
                                  </p:childTnLst>
                                </p:cTn>
                              </p:par>
                              <p:par>
                                <p:cTn id="95" presetID="2" presetClass="entr" presetSubtype="3"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1+#ppt_w/2"/>
                                          </p:val>
                                        </p:tav>
                                        <p:tav tm="100000">
                                          <p:val>
                                            <p:strVal val="#ppt_x"/>
                                          </p:val>
                                        </p:tav>
                                      </p:tavLst>
                                    </p:anim>
                                    <p:anim calcmode="lin" valueType="num">
                                      <p:cBhvr additive="base">
                                        <p:cTn id="98" dur="500" fill="hold"/>
                                        <p:tgtEl>
                                          <p:spTgt spid="14"/>
                                        </p:tgtEl>
                                        <p:attrNameLst>
                                          <p:attrName>ppt_y</p:attrName>
                                        </p:attrNameLst>
                                      </p:cBhvr>
                                      <p:tavLst>
                                        <p:tav tm="0">
                                          <p:val>
                                            <p:strVal val="0-#ppt_h/2"/>
                                          </p:val>
                                        </p:tav>
                                        <p:tav tm="100000">
                                          <p:val>
                                            <p:strVal val="#ppt_y"/>
                                          </p:val>
                                        </p:tav>
                                      </p:tavLst>
                                    </p:anim>
                                  </p:childTnLst>
                                </p:cTn>
                              </p:par>
                              <p:par>
                                <p:cTn id="99" presetID="2" presetClass="entr" presetSubtype="3"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500" fill="hold"/>
                                        <p:tgtEl>
                                          <p:spTgt spid="27"/>
                                        </p:tgtEl>
                                        <p:attrNameLst>
                                          <p:attrName>ppt_x</p:attrName>
                                        </p:attrNameLst>
                                      </p:cBhvr>
                                      <p:tavLst>
                                        <p:tav tm="0">
                                          <p:val>
                                            <p:strVal val="1+#ppt_w/2"/>
                                          </p:val>
                                        </p:tav>
                                        <p:tav tm="100000">
                                          <p:val>
                                            <p:strVal val="#ppt_x"/>
                                          </p:val>
                                        </p:tav>
                                      </p:tavLst>
                                    </p:anim>
                                    <p:anim calcmode="lin" valueType="num">
                                      <p:cBhvr additive="base">
                                        <p:cTn id="102" dur="500" fill="hold"/>
                                        <p:tgtEl>
                                          <p:spTgt spid="27"/>
                                        </p:tgtEl>
                                        <p:attrNameLst>
                                          <p:attrName>ppt_y</p:attrName>
                                        </p:attrNameLst>
                                      </p:cBhvr>
                                      <p:tavLst>
                                        <p:tav tm="0">
                                          <p:val>
                                            <p:strVal val="0-#ppt_h/2"/>
                                          </p:val>
                                        </p:tav>
                                        <p:tav tm="100000">
                                          <p:val>
                                            <p:strVal val="#ppt_y"/>
                                          </p:val>
                                        </p:tav>
                                      </p:tavLst>
                                    </p:anim>
                                  </p:childTnLst>
                                </p:cTn>
                              </p:par>
                              <p:par>
                                <p:cTn id="103" presetID="2" presetClass="entr" presetSubtype="3" fill="hold" grpId="0" nodeType="with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additive="base">
                                        <p:cTn id="105" dur="500" fill="hold"/>
                                        <p:tgtEl>
                                          <p:spTgt spid="28"/>
                                        </p:tgtEl>
                                        <p:attrNameLst>
                                          <p:attrName>ppt_x</p:attrName>
                                        </p:attrNameLst>
                                      </p:cBhvr>
                                      <p:tavLst>
                                        <p:tav tm="0">
                                          <p:val>
                                            <p:strVal val="1+#ppt_w/2"/>
                                          </p:val>
                                        </p:tav>
                                        <p:tav tm="100000">
                                          <p:val>
                                            <p:strVal val="#ppt_x"/>
                                          </p:val>
                                        </p:tav>
                                      </p:tavLst>
                                    </p:anim>
                                    <p:anim calcmode="lin" valueType="num">
                                      <p:cBhvr additive="base">
                                        <p:cTn id="106"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2986768" y="2189642"/>
            <a:ext cx="3024868" cy="1110516"/>
            <a:chOff x="4229100" y="3560959"/>
            <a:chExt cx="4033157" cy="1480230"/>
          </a:xfrm>
        </p:grpSpPr>
        <p:cxnSp>
          <p:nvCxnSpPr>
            <p:cNvPr id="13" name="直接连接符 12"/>
            <p:cNvCxnSpPr/>
            <p:nvPr/>
          </p:nvCxnSpPr>
          <p:spPr>
            <a:xfrm>
              <a:off x="6087847" y="3669079"/>
              <a:ext cx="1512195" cy="136737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15"/>
          <p:cNvGrpSpPr/>
          <p:nvPr/>
        </p:nvGrpSpPr>
        <p:grpSpPr>
          <a:xfrm>
            <a:off x="5419968" y="3193486"/>
            <a:ext cx="679811" cy="680021"/>
            <a:chOff x="5419967" y="3569479"/>
            <a:chExt cx="679811" cy="679811"/>
          </a:xfrm>
        </p:grpSpPr>
        <p:sp>
          <p:nvSpPr>
            <p:cNvPr id="17" name="椭圆 16"/>
            <p:cNvSpPr/>
            <p:nvPr/>
          </p:nvSpPr>
          <p:spPr>
            <a:xfrm>
              <a:off x="5419967" y="3569479"/>
              <a:ext cx="679811" cy="679811"/>
            </a:xfrm>
            <a:prstGeom prst="ellipse">
              <a:avLst/>
            </a:prstGeom>
            <a:solidFill>
              <a:schemeClr val="accent2"/>
            </a:solidFill>
            <a:ln w="15875" cap="flat">
              <a:solidFill>
                <a:schemeClr val="accent2"/>
              </a:solidFill>
              <a:prstDash val="solid"/>
              <a:miter lim="800000"/>
              <a:headEnd/>
              <a:tailEnd/>
            </a:ln>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4"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5" name="组合 20"/>
          <p:cNvGrpSpPr>
            <a:grpSpLocks noChangeAspect="1"/>
          </p:cNvGrpSpPr>
          <p:nvPr/>
        </p:nvGrpSpPr>
        <p:grpSpPr>
          <a:xfrm>
            <a:off x="2593305" y="2099832"/>
            <a:ext cx="679811" cy="680021"/>
            <a:chOff x="8201210" y="1646701"/>
            <a:chExt cx="772513" cy="772513"/>
          </a:xfrm>
        </p:grpSpPr>
        <p:sp>
          <p:nvSpPr>
            <p:cNvPr id="22" name="椭圆 21"/>
            <p:cNvSpPr/>
            <p:nvPr/>
          </p:nvSpPr>
          <p:spPr>
            <a:xfrm>
              <a:off x="8201210" y="1646701"/>
              <a:ext cx="772513" cy="772513"/>
            </a:xfrm>
            <a:prstGeom prst="ellipse">
              <a:avLst/>
            </a:prstGeom>
            <a:solidFill>
              <a:schemeClr val="accent4"/>
            </a:solidFill>
            <a:ln w="15875" cap="flat">
              <a:solidFill>
                <a:schemeClr val="accent4"/>
              </a:solidFill>
              <a:prstDash val="solid"/>
              <a:miter lim="800000"/>
              <a:headEnd/>
              <a:tailEnd/>
            </a:ln>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6"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7" name="组合 26"/>
          <p:cNvGrpSpPr>
            <a:grpSpLocks noChangeAspect="1"/>
          </p:cNvGrpSpPr>
          <p:nvPr/>
        </p:nvGrpSpPr>
        <p:grpSpPr>
          <a:xfrm>
            <a:off x="3002967" y="3193486"/>
            <a:ext cx="679811" cy="680021"/>
            <a:chOff x="8429816" y="2597739"/>
            <a:chExt cx="772513" cy="772513"/>
          </a:xfrm>
        </p:grpSpPr>
        <p:sp>
          <p:nvSpPr>
            <p:cNvPr id="28" name="椭圆 27"/>
            <p:cNvSpPr/>
            <p:nvPr/>
          </p:nvSpPr>
          <p:spPr>
            <a:xfrm>
              <a:off x="8429816" y="2597739"/>
              <a:ext cx="772513" cy="772513"/>
            </a:xfrm>
            <a:prstGeom prst="ellipse">
              <a:avLst/>
            </a:prstGeom>
            <a:solidFill>
              <a:schemeClr val="accent3"/>
            </a:solidFill>
            <a:ln w="15875" cap="flat">
              <a:solidFill>
                <a:schemeClr val="accent3"/>
              </a:solidFill>
              <a:prstDash val="solid"/>
              <a:miter lim="800000"/>
              <a:headEnd/>
              <a:tailEnd/>
            </a:ln>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8" name="组合 31"/>
          <p:cNvGrpSpPr/>
          <p:nvPr/>
        </p:nvGrpSpPr>
        <p:grpSpPr>
          <a:xfrm>
            <a:off x="5792343" y="2099832"/>
            <a:ext cx="679811" cy="680021"/>
            <a:chOff x="5792342" y="2476162"/>
            <a:chExt cx="679811" cy="679811"/>
          </a:xfrm>
        </p:grpSpPr>
        <p:sp>
          <p:nvSpPr>
            <p:cNvPr id="33" name="椭圆 32"/>
            <p:cNvSpPr/>
            <p:nvPr/>
          </p:nvSpPr>
          <p:spPr>
            <a:xfrm>
              <a:off x="5792342" y="2476162"/>
              <a:ext cx="679811" cy="679811"/>
            </a:xfrm>
            <a:prstGeom prst="ellipse">
              <a:avLst/>
            </a:prstGeom>
            <a:solidFill>
              <a:schemeClr val="accent1"/>
            </a:solidFill>
            <a:ln w="15875" cap="flat">
              <a:solidFill>
                <a:schemeClr val="accent1"/>
              </a:solidFill>
              <a:prstDash val="solid"/>
              <a:miter lim="800000"/>
              <a:headEnd/>
              <a:tailEnd/>
            </a:ln>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0"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Rectangle 6"/>
              <p:cNvSpPr>
                <a:spLocks noChangeArrowheads="1"/>
              </p:cNvSpPr>
              <p:nvPr/>
            </p:nvSpPr>
            <p:spPr bwMode="auto">
              <a:xfrm>
                <a:off x="881063" y="439738"/>
                <a:ext cx="139700" cy="427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Rectangle 7"/>
              <p:cNvSpPr>
                <a:spLocks noChangeArrowheads="1"/>
              </p:cNvSpPr>
              <p:nvPr/>
            </p:nvSpPr>
            <p:spPr bwMode="auto">
              <a:xfrm>
                <a:off x="1058863" y="609601"/>
                <a:ext cx="141288" cy="257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2" name="组合 40"/>
          <p:cNvGrpSpPr/>
          <p:nvPr/>
        </p:nvGrpSpPr>
        <p:grpSpPr>
          <a:xfrm>
            <a:off x="3820805" y="1760757"/>
            <a:ext cx="1531616" cy="1532089"/>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chemeClr val="accent1"/>
            </a:solidFill>
            <a:ln w="19050">
              <a:solidFill>
                <a:srgbClr val="E1CF9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16"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sp>
        <p:nvSpPr>
          <p:cNvPr id="48" name="TextBox 47"/>
          <p:cNvSpPr txBox="1"/>
          <p:nvPr/>
        </p:nvSpPr>
        <p:spPr bwMode="auto">
          <a:xfrm>
            <a:off x="1043608" y="1606543"/>
            <a:ext cx="1948700" cy="369332"/>
          </a:xfrm>
          <a:prstGeom prst="rect">
            <a:avLst/>
          </a:prstGeom>
          <a:noFill/>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49" name="矩形 48"/>
          <p:cNvSpPr/>
          <p:nvPr/>
        </p:nvSpPr>
        <p:spPr bwMode="auto">
          <a:xfrm>
            <a:off x="1057974" y="1276000"/>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rPr>
              <a:t>单击添加标题</a:t>
            </a:r>
          </a:p>
        </p:txBody>
      </p:sp>
      <p:sp>
        <p:nvSpPr>
          <p:cNvPr id="50" name="TextBox 49"/>
          <p:cNvSpPr txBox="1"/>
          <p:nvPr/>
        </p:nvSpPr>
        <p:spPr bwMode="auto">
          <a:xfrm>
            <a:off x="1340083" y="4245795"/>
            <a:ext cx="1948700" cy="369332"/>
          </a:xfrm>
          <a:prstGeom prst="rect">
            <a:avLst/>
          </a:prstGeom>
          <a:noFill/>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51" name="矩形 50"/>
          <p:cNvSpPr/>
          <p:nvPr/>
        </p:nvSpPr>
        <p:spPr bwMode="auto">
          <a:xfrm>
            <a:off x="1354449" y="3915251"/>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rPr>
              <a:t>单击添加标题</a:t>
            </a:r>
          </a:p>
        </p:txBody>
      </p:sp>
      <p:sp>
        <p:nvSpPr>
          <p:cNvPr id="52" name="TextBox 51"/>
          <p:cNvSpPr txBox="1"/>
          <p:nvPr/>
        </p:nvSpPr>
        <p:spPr bwMode="auto">
          <a:xfrm>
            <a:off x="6151917" y="1606543"/>
            <a:ext cx="1948700" cy="369332"/>
          </a:xfrm>
          <a:prstGeom prst="rect">
            <a:avLst/>
          </a:prstGeom>
          <a:noFill/>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53" name="矩形 52"/>
          <p:cNvSpPr/>
          <p:nvPr/>
        </p:nvSpPr>
        <p:spPr bwMode="auto">
          <a:xfrm>
            <a:off x="6166283" y="1276000"/>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rPr>
              <a:t>单击添加标题</a:t>
            </a:r>
          </a:p>
        </p:txBody>
      </p:sp>
      <p:sp>
        <p:nvSpPr>
          <p:cNvPr id="54" name="TextBox 53"/>
          <p:cNvSpPr txBox="1"/>
          <p:nvPr/>
        </p:nvSpPr>
        <p:spPr bwMode="auto">
          <a:xfrm>
            <a:off x="5796136" y="4245795"/>
            <a:ext cx="1948700" cy="369332"/>
          </a:xfrm>
          <a:prstGeom prst="rect">
            <a:avLst/>
          </a:prstGeom>
          <a:noFill/>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55" name="矩形 54"/>
          <p:cNvSpPr/>
          <p:nvPr/>
        </p:nvSpPr>
        <p:spPr bwMode="auto">
          <a:xfrm>
            <a:off x="5810502" y="3915251"/>
            <a:ext cx="2020887"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50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 calcmode="lin" valueType="num">
                                      <p:cBhvr>
                                        <p:cTn id="9" dur="750" fill="hold"/>
                                        <p:tgtEl>
                                          <p:spTgt spid="12"/>
                                        </p:tgtEl>
                                        <p:attrNameLst>
                                          <p:attrName>style.rotation</p:attrName>
                                        </p:attrNameLst>
                                      </p:cBhvr>
                                      <p:tavLst>
                                        <p:tav tm="0">
                                          <p:val>
                                            <p:fltVal val="90"/>
                                          </p:val>
                                        </p:tav>
                                        <p:tav tm="100000">
                                          <p:val>
                                            <p:fltVal val="0"/>
                                          </p:val>
                                        </p:tav>
                                      </p:tavLst>
                                    </p:anim>
                                    <p:animEffect transition="in" filter="fade">
                                      <p:cBhvr>
                                        <p:cTn id="10" dur="750"/>
                                        <p:tgtEl>
                                          <p:spTgt spid="12"/>
                                        </p:tgtEl>
                                      </p:cBhvr>
                                    </p:animEffect>
                                  </p:childTnLst>
                                </p:cTn>
                              </p:par>
                              <p:par>
                                <p:cTn id="11" presetID="21" presetClass="entr" presetSubtype="1" fill="hold" nodeType="withEffect">
                                  <p:stCondLst>
                                    <p:cond delay="125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1000"/>
                                        <p:tgtEl>
                                          <p:spTgt spid="2"/>
                                        </p:tgtEl>
                                      </p:cBhvr>
                                    </p:animEffect>
                                  </p:childTnLst>
                                </p:cTn>
                              </p:par>
                              <p:par>
                                <p:cTn id="14" presetID="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10"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250"/>
                                        <p:tgtEl>
                                          <p:spTgt spid="49"/>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250"/>
                                        <p:tgtEl>
                                          <p:spTgt spid="48"/>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250"/>
                                        <p:tgtEl>
                                          <p:spTgt spid="51"/>
                                        </p:tgtEl>
                                      </p:cBhvr>
                                    </p:animEffect>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left)">
                                      <p:cBhvr>
                                        <p:cTn id="44" dur="250"/>
                                        <p:tgtEl>
                                          <p:spTgt spid="50"/>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250"/>
                                        <p:tgtEl>
                                          <p:spTgt spid="53"/>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250"/>
                                        <p:tgtEl>
                                          <p:spTgt spid="52"/>
                                        </p:tgtEl>
                                      </p:cBhvr>
                                    </p:animEffect>
                                  </p:childTnLst>
                                </p:cTn>
                              </p:par>
                            </p:childTnLst>
                          </p:cTn>
                        </p:par>
                        <p:par>
                          <p:cTn id="52" fill="hold">
                            <p:stCondLst>
                              <p:cond delay="425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250"/>
                                        <p:tgtEl>
                                          <p:spTgt spid="55"/>
                                        </p:tgtEl>
                                      </p:cBhvr>
                                    </p:animEffect>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3579614" y="1071401"/>
            <a:ext cx="1986434" cy="3310635"/>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2"/>
          </a:solidFill>
          <a:ln>
            <a:noFill/>
          </a:ln>
        </p:spPr>
        <p:txBody>
          <a:bodyPr lIns="68580" tIns="34290" rIns="68580" bIns="34290"/>
          <a:lstStyle/>
          <a:p>
            <a:endParaRPr lang="zh-CN" altLang="en-US" dirty="0"/>
          </a:p>
        </p:txBody>
      </p:sp>
      <p:sp>
        <p:nvSpPr>
          <p:cNvPr id="5" name="TextBox 8"/>
          <p:cNvSpPr txBox="1"/>
          <p:nvPr/>
        </p:nvSpPr>
        <p:spPr>
          <a:xfrm>
            <a:off x="4013340" y="1688924"/>
            <a:ext cx="1061829" cy="253916"/>
          </a:xfrm>
          <a:prstGeom prst="rect">
            <a:avLst/>
          </a:prstGeom>
          <a:noFill/>
        </p:spPr>
        <p:txBody>
          <a:bodyPr wrap="none" lIns="68580" tIns="34290" rIns="68580" bIns="34290"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6" name="TextBox 9"/>
          <p:cNvSpPr txBox="1"/>
          <p:nvPr/>
        </p:nvSpPr>
        <p:spPr>
          <a:xfrm>
            <a:off x="3884912" y="1919300"/>
            <a:ext cx="1414889" cy="460254"/>
          </a:xfrm>
          <a:prstGeom prst="rect">
            <a:avLst/>
          </a:prstGeom>
          <a:noFill/>
        </p:spPr>
        <p:txBody>
          <a:bodyPr wrap="square" lIns="68580" tIns="34290" rIns="68580" bIns="34290" rtlCol="0">
            <a:spAutoFit/>
          </a:bodyPr>
          <a:lstStyle/>
          <a:p>
            <a:pPr algn="just">
              <a:lnSpc>
                <a:spcPct val="150000"/>
              </a:lnSpc>
            </a:pPr>
            <a:r>
              <a:rPr lang="zh-CN" altLang="en-US" sz="900" dirty="0">
                <a:solidFill>
                  <a:srgbClr val="F8F8F8"/>
                </a:solidFill>
                <a:latin typeface="微软雅黑" charset="0"/>
                <a:ea typeface="微软雅黑" charset="0"/>
              </a:rPr>
              <a:t>这里输入您的文字这里输入您的文字</a:t>
            </a:r>
          </a:p>
        </p:txBody>
      </p:sp>
      <p:sp>
        <p:nvSpPr>
          <p:cNvPr id="7" name="Freeform 17"/>
          <p:cNvSpPr>
            <a:spLocks noEditPoints="1"/>
          </p:cNvSpPr>
          <p:nvPr/>
        </p:nvSpPr>
        <p:spPr bwMode="auto">
          <a:xfrm>
            <a:off x="4371564" y="3167375"/>
            <a:ext cx="428839" cy="412681"/>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lIns="68580" tIns="34290" rIns="68580" bIns="34290"/>
          <a:lstStyle/>
          <a:p>
            <a:endParaRPr lang="zh-CN" altLang="en-US"/>
          </a:p>
        </p:txBody>
      </p:sp>
      <p:sp>
        <p:nvSpPr>
          <p:cNvPr id="25" name="Freeform 6"/>
          <p:cNvSpPr/>
          <p:nvPr/>
        </p:nvSpPr>
        <p:spPr bwMode="auto">
          <a:xfrm>
            <a:off x="5965984" y="1406324"/>
            <a:ext cx="1672114" cy="2786923"/>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3"/>
          </a:solidFill>
          <a:ln>
            <a:noFill/>
          </a:ln>
        </p:spPr>
        <p:txBody>
          <a:bodyPr lIns="68580" tIns="34290" rIns="68580" bIns="34290"/>
          <a:lstStyle/>
          <a:p>
            <a:endParaRPr lang="zh-CN" altLang="en-US"/>
          </a:p>
        </p:txBody>
      </p:sp>
      <p:sp>
        <p:nvSpPr>
          <p:cNvPr id="32" name="TextBox 10"/>
          <p:cNvSpPr txBox="1"/>
          <p:nvPr/>
        </p:nvSpPr>
        <p:spPr>
          <a:xfrm>
            <a:off x="6278318" y="2020867"/>
            <a:ext cx="1061829" cy="253916"/>
          </a:xfrm>
          <a:prstGeom prst="rect">
            <a:avLst/>
          </a:prstGeom>
          <a:noFill/>
        </p:spPr>
        <p:txBody>
          <a:bodyPr wrap="none" lIns="68580" tIns="34290" rIns="68580" bIns="34290"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33" name="TextBox 11"/>
          <p:cNvSpPr txBox="1"/>
          <p:nvPr/>
        </p:nvSpPr>
        <p:spPr>
          <a:xfrm>
            <a:off x="6123772" y="2209976"/>
            <a:ext cx="1414889" cy="460254"/>
          </a:xfrm>
          <a:prstGeom prst="rect">
            <a:avLst/>
          </a:prstGeom>
          <a:noFill/>
        </p:spPr>
        <p:txBody>
          <a:bodyPr wrap="square" lIns="68580" tIns="34290" rIns="68580" bIns="34290" rtlCol="0">
            <a:spAutoFit/>
          </a:bodyPr>
          <a:lstStyle/>
          <a:p>
            <a:pPr algn="just">
              <a:lnSpc>
                <a:spcPct val="150000"/>
              </a:lnSpc>
            </a:pPr>
            <a:r>
              <a:rPr lang="zh-CN" altLang="en-US" sz="900" dirty="0">
                <a:solidFill>
                  <a:srgbClr val="F8F8F8"/>
                </a:solidFill>
                <a:latin typeface="微软雅黑" charset="0"/>
                <a:ea typeface="微软雅黑" charset="0"/>
              </a:rPr>
              <a:t>这里输入您的文字这里输入您的文字</a:t>
            </a:r>
          </a:p>
        </p:txBody>
      </p:sp>
      <p:grpSp>
        <p:nvGrpSpPr>
          <p:cNvPr id="2" name="组合 33"/>
          <p:cNvGrpSpPr/>
          <p:nvPr/>
        </p:nvGrpSpPr>
        <p:grpSpPr>
          <a:xfrm>
            <a:off x="6576073" y="3205764"/>
            <a:ext cx="465440" cy="374292"/>
            <a:chOff x="976313" y="4519613"/>
            <a:chExt cx="485775" cy="390525"/>
          </a:xfrm>
          <a:solidFill>
            <a:srgbClr val="F8F8F8"/>
          </a:solidFill>
        </p:grpSpPr>
        <p:sp>
          <p:nvSpPr>
            <p:cNvPr id="35"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dirty="0">
                <a:latin typeface="+mn-lt"/>
                <a:ea typeface="+mn-ea"/>
              </a:endParaRPr>
            </a:p>
          </p:txBody>
        </p:sp>
        <p:sp>
          <p:nvSpPr>
            <p:cNvPr id="36"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dirty="0">
                <a:latin typeface="+mn-lt"/>
                <a:ea typeface="+mn-ea"/>
              </a:endParaRPr>
            </a:p>
          </p:txBody>
        </p:sp>
      </p:grpSp>
      <p:sp>
        <p:nvSpPr>
          <p:cNvPr id="37" name="Freeform 6"/>
          <p:cNvSpPr/>
          <p:nvPr/>
        </p:nvSpPr>
        <p:spPr bwMode="auto">
          <a:xfrm>
            <a:off x="1550670" y="1452058"/>
            <a:ext cx="1672114" cy="2786923"/>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1"/>
          </a:solidFill>
          <a:ln>
            <a:noFill/>
          </a:ln>
        </p:spPr>
        <p:txBody>
          <a:bodyPr lIns="68580" tIns="34290" rIns="68580" bIns="34290"/>
          <a:lstStyle/>
          <a:p>
            <a:endParaRPr lang="zh-CN" altLang="en-US"/>
          </a:p>
        </p:txBody>
      </p:sp>
      <p:sp>
        <p:nvSpPr>
          <p:cNvPr id="38" name="TextBox 10"/>
          <p:cNvSpPr txBox="1"/>
          <p:nvPr/>
        </p:nvSpPr>
        <p:spPr>
          <a:xfrm>
            <a:off x="1863005" y="2066600"/>
            <a:ext cx="1061829" cy="253916"/>
          </a:xfrm>
          <a:prstGeom prst="rect">
            <a:avLst/>
          </a:prstGeom>
          <a:noFill/>
        </p:spPr>
        <p:txBody>
          <a:bodyPr wrap="none" lIns="68580" tIns="34290" rIns="68580" bIns="34290"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单击添加标题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39" name="TextBox 11"/>
          <p:cNvSpPr txBox="1"/>
          <p:nvPr/>
        </p:nvSpPr>
        <p:spPr>
          <a:xfrm>
            <a:off x="1708458" y="2255710"/>
            <a:ext cx="1414889" cy="460254"/>
          </a:xfrm>
          <a:prstGeom prst="rect">
            <a:avLst/>
          </a:prstGeom>
          <a:noFill/>
        </p:spPr>
        <p:txBody>
          <a:bodyPr wrap="square" lIns="68580" tIns="34290" rIns="68580" bIns="34290" rtlCol="0">
            <a:spAutoFit/>
          </a:bodyPr>
          <a:lstStyle/>
          <a:p>
            <a:pPr algn="just">
              <a:lnSpc>
                <a:spcPct val="150000"/>
              </a:lnSpc>
            </a:pPr>
            <a:r>
              <a:rPr lang="zh-CN" altLang="en-US" sz="900" dirty="0">
                <a:solidFill>
                  <a:srgbClr val="F8F8F8"/>
                </a:solidFill>
                <a:latin typeface="微软雅黑" charset="0"/>
                <a:ea typeface="微软雅黑" charset="0"/>
              </a:rPr>
              <a:t>这里输入您的文字这里输入您的文字</a:t>
            </a:r>
          </a:p>
        </p:txBody>
      </p:sp>
      <p:grpSp>
        <p:nvGrpSpPr>
          <p:cNvPr id="3" name="组合 39"/>
          <p:cNvGrpSpPr/>
          <p:nvPr/>
        </p:nvGrpSpPr>
        <p:grpSpPr>
          <a:xfrm>
            <a:off x="2160760" y="3205764"/>
            <a:ext cx="465440" cy="374292"/>
            <a:chOff x="976313" y="4519613"/>
            <a:chExt cx="485775" cy="390525"/>
          </a:xfrm>
          <a:solidFill>
            <a:srgbClr val="F8F8F8"/>
          </a:solidFill>
        </p:grpSpPr>
        <p:sp>
          <p:nvSpPr>
            <p:cNvPr id="41"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dirty="0">
                <a:latin typeface="+mn-lt"/>
                <a:ea typeface="+mn-ea"/>
              </a:endParaRPr>
            </a:p>
          </p:txBody>
        </p:sp>
        <p:sp>
          <p:nvSpPr>
            <p:cNvPr id="42"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dirty="0">
                <a:latin typeface="+mn-lt"/>
                <a:ea typeface="+mn-ea"/>
              </a:endParaRPr>
            </a:p>
          </p:txBody>
        </p:sp>
      </p:grpSp>
    </p:spTree>
    <p:extLst>
      <p:ext uri="{BB962C8B-B14F-4D97-AF65-F5344CB8AC3E}">
        <p14:creationId xmlns:p14="http://schemas.microsoft.com/office/powerpoint/2010/main" val="232316794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1"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90"/>
                                          </p:val>
                                        </p:tav>
                                        <p:tav tm="100000">
                                          <p:val>
                                            <p:fltVal val="0"/>
                                          </p:val>
                                        </p:tav>
                                      </p:tavLst>
                                    </p:anim>
                                    <p:animEffect transition="in" filter="fade">
                                      <p:cBhvr>
                                        <p:cTn id="15" dur="500"/>
                                        <p:tgtEl>
                                          <p:spTgt spid="5"/>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 calcmode="lin" valueType="num">
                                      <p:cBhvr>
                                        <p:cTn id="20" dur="500" fill="hold"/>
                                        <p:tgtEl>
                                          <p:spTgt spid="6"/>
                                        </p:tgtEl>
                                        <p:attrNameLst>
                                          <p:attrName>style.rotation</p:attrName>
                                        </p:attrNameLst>
                                      </p:cBhvr>
                                      <p:tavLst>
                                        <p:tav tm="0">
                                          <p:val>
                                            <p:fltVal val="90"/>
                                          </p:val>
                                        </p:tav>
                                        <p:tav tm="100000">
                                          <p:val>
                                            <p:fltVal val="0"/>
                                          </p:val>
                                        </p:tav>
                                      </p:tavLst>
                                    </p:anim>
                                    <p:animEffect transition="in" filter="fade">
                                      <p:cBhvr>
                                        <p:cTn id="21" dur="500"/>
                                        <p:tgtEl>
                                          <p:spTgt spid="6"/>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90"/>
                                          </p:val>
                                        </p:tav>
                                        <p:tav tm="100000">
                                          <p:val>
                                            <p:fltVal val="0"/>
                                          </p:val>
                                        </p:tav>
                                      </p:tavLst>
                                    </p:anim>
                                    <p:animEffect transition="in" filter="fade">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500"/>
                            </p:stCondLst>
                            <p:childTnLst>
                              <p:par>
                                <p:cTn id="34" presetID="31"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 calcmode="lin" valueType="num">
                                      <p:cBhvr>
                                        <p:cTn id="38" dur="500" fill="hold"/>
                                        <p:tgtEl>
                                          <p:spTgt spid="2"/>
                                        </p:tgtEl>
                                        <p:attrNameLst>
                                          <p:attrName>style.rotation</p:attrName>
                                        </p:attrNameLst>
                                      </p:cBhvr>
                                      <p:tavLst>
                                        <p:tav tm="0">
                                          <p:val>
                                            <p:fltVal val="90"/>
                                          </p:val>
                                        </p:tav>
                                        <p:tav tm="100000">
                                          <p:val>
                                            <p:fltVal val="0"/>
                                          </p:val>
                                        </p:tav>
                                      </p:tavLst>
                                    </p:anim>
                                    <p:animEffect transition="in" filter="fade">
                                      <p:cBhvr>
                                        <p:cTn id="39" dur="500"/>
                                        <p:tgtEl>
                                          <p:spTgt spid="2"/>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 calcmode="lin" valueType="num">
                                      <p:cBhvr>
                                        <p:cTn id="44" dur="500" fill="hold"/>
                                        <p:tgtEl>
                                          <p:spTgt spid="32"/>
                                        </p:tgtEl>
                                        <p:attrNameLst>
                                          <p:attrName>style.rotation</p:attrName>
                                        </p:attrNameLst>
                                      </p:cBhvr>
                                      <p:tavLst>
                                        <p:tav tm="0">
                                          <p:val>
                                            <p:fltVal val="90"/>
                                          </p:val>
                                        </p:tav>
                                        <p:tav tm="100000">
                                          <p:val>
                                            <p:fltVal val="0"/>
                                          </p:val>
                                        </p:tav>
                                      </p:tavLst>
                                    </p:anim>
                                    <p:animEffect transition="in" filter="fade">
                                      <p:cBhvr>
                                        <p:cTn id="45" dur="500"/>
                                        <p:tgtEl>
                                          <p:spTgt spid="32"/>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 calcmode="lin" valueType="num">
                                      <p:cBhvr>
                                        <p:cTn id="50" dur="500" fill="hold"/>
                                        <p:tgtEl>
                                          <p:spTgt spid="33"/>
                                        </p:tgtEl>
                                        <p:attrNameLst>
                                          <p:attrName>style.rotation</p:attrName>
                                        </p:attrNameLst>
                                      </p:cBhvr>
                                      <p:tavLst>
                                        <p:tav tm="0">
                                          <p:val>
                                            <p:fltVal val="90"/>
                                          </p:val>
                                        </p:tav>
                                        <p:tav tm="100000">
                                          <p:val>
                                            <p:fltVal val="0"/>
                                          </p:val>
                                        </p:tav>
                                      </p:tavLst>
                                    </p:anim>
                                    <p:animEffect transition="in" filter="fade">
                                      <p:cBhvr>
                                        <p:cTn id="51" dur="500"/>
                                        <p:tgtEl>
                                          <p:spTgt spid="3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1000"/>
                            </p:stCondLst>
                            <p:childTnLst>
                              <p:par>
                                <p:cTn id="58" presetID="31" presetClass="entr" presetSubtype="0"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p:cTn id="60" dur="500" fill="hold"/>
                                        <p:tgtEl>
                                          <p:spTgt spid="3"/>
                                        </p:tgtEl>
                                        <p:attrNameLst>
                                          <p:attrName>ppt_w</p:attrName>
                                        </p:attrNameLst>
                                      </p:cBhvr>
                                      <p:tavLst>
                                        <p:tav tm="0">
                                          <p:val>
                                            <p:fltVal val="0"/>
                                          </p:val>
                                        </p:tav>
                                        <p:tav tm="100000">
                                          <p:val>
                                            <p:strVal val="#ppt_w"/>
                                          </p:val>
                                        </p:tav>
                                      </p:tavLst>
                                    </p:anim>
                                    <p:anim calcmode="lin" valueType="num">
                                      <p:cBhvr>
                                        <p:cTn id="61" dur="500" fill="hold"/>
                                        <p:tgtEl>
                                          <p:spTgt spid="3"/>
                                        </p:tgtEl>
                                        <p:attrNameLst>
                                          <p:attrName>ppt_h</p:attrName>
                                        </p:attrNameLst>
                                      </p:cBhvr>
                                      <p:tavLst>
                                        <p:tav tm="0">
                                          <p:val>
                                            <p:fltVal val="0"/>
                                          </p:val>
                                        </p:tav>
                                        <p:tav tm="100000">
                                          <p:val>
                                            <p:strVal val="#ppt_h"/>
                                          </p:val>
                                        </p:tav>
                                      </p:tavLst>
                                    </p:anim>
                                    <p:anim calcmode="lin" valueType="num">
                                      <p:cBhvr>
                                        <p:cTn id="62" dur="500" fill="hold"/>
                                        <p:tgtEl>
                                          <p:spTgt spid="3"/>
                                        </p:tgtEl>
                                        <p:attrNameLst>
                                          <p:attrName>style.rotation</p:attrName>
                                        </p:attrNameLst>
                                      </p:cBhvr>
                                      <p:tavLst>
                                        <p:tav tm="0">
                                          <p:val>
                                            <p:fltVal val="90"/>
                                          </p:val>
                                        </p:tav>
                                        <p:tav tm="100000">
                                          <p:val>
                                            <p:fltVal val="0"/>
                                          </p:val>
                                        </p:tav>
                                      </p:tavLst>
                                    </p:anim>
                                    <p:animEffect transition="in" filter="fade">
                                      <p:cBhvr>
                                        <p:cTn id="63" dur="500"/>
                                        <p:tgtEl>
                                          <p:spTgt spid="3"/>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 calcmode="lin" valueType="num">
                                      <p:cBhvr>
                                        <p:cTn id="68" dur="500" fill="hold"/>
                                        <p:tgtEl>
                                          <p:spTgt spid="38"/>
                                        </p:tgtEl>
                                        <p:attrNameLst>
                                          <p:attrName>style.rotation</p:attrName>
                                        </p:attrNameLst>
                                      </p:cBhvr>
                                      <p:tavLst>
                                        <p:tav tm="0">
                                          <p:val>
                                            <p:fltVal val="90"/>
                                          </p:val>
                                        </p:tav>
                                        <p:tav tm="100000">
                                          <p:val>
                                            <p:fltVal val="0"/>
                                          </p:val>
                                        </p:tav>
                                      </p:tavLst>
                                    </p:anim>
                                    <p:animEffect transition="in" filter="fade">
                                      <p:cBhvr>
                                        <p:cTn id="69" dur="500"/>
                                        <p:tgtEl>
                                          <p:spTgt spid="38"/>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 calcmode="lin" valueType="num">
                                      <p:cBhvr>
                                        <p:cTn id="74" dur="500" fill="hold"/>
                                        <p:tgtEl>
                                          <p:spTgt spid="39"/>
                                        </p:tgtEl>
                                        <p:attrNameLst>
                                          <p:attrName>style.rotation</p:attrName>
                                        </p:attrNameLst>
                                      </p:cBhvr>
                                      <p:tavLst>
                                        <p:tav tm="0">
                                          <p:val>
                                            <p:fltVal val="90"/>
                                          </p:val>
                                        </p:tav>
                                        <p:tav tm="100000">
                                          <p:val>
                                            <p:fltVal val="0"/>
                                          </p:val>
                                        </p:tav>
                                      </p:tavLst>
                                    </p:anim>
                                    <p:animEffect transition="in" filter="fade">
                                      <p:cBhvr>
                                        <p:cTn id="7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p:bldP spid="7" grpId="0" bldLvl="0" animBg="1"/>
      <p:bldP spid="25" grpId="0" bldLvl="0" animBg="1"/>
      <p:bldP spid="32" grpId="0"/>
      <p:bldP spid="33" grpId="0"/>
      <p:bldP spid="37" grpId="0" bldLvl="0" animBg="1"/>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extBox 157"/>
          <p:cNvSpPr txBox="1"/>
          <p:nvPr/>
        </p:nvSpPr>
        <p:spPr>
          <a:xfrm>
            <a:off x="6642519" y="1166500"/>
            <a:ext cx="1061829"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159" name="Rectangle 460"/>
          <p:cNvSpPr/>
          <p:nvPr/>
        </p:nvSpPr>
        <p:spPr>
          <a:xfrm>
            <a:off x="4084006" y="1470301"/>
            <a:ext cx="3656346" cy="346249"/>
          </a:xfrm>
          <a:prstGeom prst="rect">
            <a:avLst/>
          </a:prstGeom>
        </p:spPr>
        <p:txBody>
          <a:bodyPr wrap="square" lIns="68580" tIns="34290" rIns="68580" bIns="3429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0" y="1197143"/>
            <a:ext cx="3651646" cy="3268085"/>
            <a:chOff x="0" y="1196774"/>
            <a:chExt cx="3651646" cy="3267076"/>
          </a:xfrm>
        </p:grpSpPr>
        <p:sp>
          <p:nvSpPr>
            <p:cNvPr id="160"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1"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2"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3"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4"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1"/>
            </a:solidFill>
            <a:ln>
              <a:solidFill>
                <a:schemeClr val="accent1"/>
              </a:solid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5"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6"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7"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8"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9"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0"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1"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2"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3"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4"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5"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6"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7"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8"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9"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0"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1"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2"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3"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4"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5"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7"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8"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9"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0"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2"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3"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4"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5"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3"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4"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5"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6"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7"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8"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0"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1"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2"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3"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4"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5"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7"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8"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9"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0"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2"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3"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5"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6"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8"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9"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0"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1"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3"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4"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5"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6"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1"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2"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5"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8"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9"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3"/>
            </a:solidFill>
            <a:ln>
              <a:solidFill>
                <a:schemeClr val="accent1"/>
              </a:solid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0"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1"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3"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4"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5"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7"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8"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9"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0"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1"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2"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3"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4"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5"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6"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7"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8"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9"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0"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1"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2"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3"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4"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5"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8"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1"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2"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3"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4"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5"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6"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7"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8"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0"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2"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4"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6"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7"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8"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9"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3"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6"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7"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8"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9"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0"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1"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2"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3"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4"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5"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8"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9"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0"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1"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2"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3"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4"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5"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6"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7"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9"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0"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1"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2"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3"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4"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5"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6"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7"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8"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0"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1"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3"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4"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5"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6"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7"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8"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9"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0"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1"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2"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4"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5"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6"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7"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8"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9"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3"/>
            </a:solidFill>
            <a:ln>
              <a:solidFill>
                <a:schemeClr val="accent1"/>
              </a:solid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4"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5"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6"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7"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9"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0"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1"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4"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5"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6"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1"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2"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3"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4"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6"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8"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3"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4"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5"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6"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9"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1"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2"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4"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5"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7"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8"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0"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1"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grpSp>
        <p:nvGrpSpPr>
          <p:cNvPr id="3" name="Group 3"/>
          <p:cNvGrpSpPr/>
          <p:nvPr/>
        </p:nvGrpSpPr>
        <p:grpSpPr>
          <a:xfrm>
            <a:off x="7289634" y="2542303"/>
            <a:ext cx="685800" cy="686012"/>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 name="Group 4"/>
          <p:cNvGrpSpPr/>
          <p:nvPr/>
        </p:nvGrpSpPr>
        <p:grpSpPr>
          <a:xfrm>
            <a:off x="5994187" y="2470272"/>
            <a:ext cx="829818" cy="830074"/>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5" name="Group 5"/>
          <p:cNvGrpSpPr/>
          <p:nvPr/>
        </p:nvGrpSpPr>
        <p:grpSpPr>
          <a:xfrm>
            <a:off x="4842758" y="2542303"/>
            <a:ext cx="685800" cy="686012"/>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98748"/>
            <a:ext cx="754053"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443" name="TextBox 442"/>
          <p:cNvSpPr txBox="1"/>
          <p:nvPr/>
        </p:nvSpPr>
        <p:spPr>
          <a:xfrm>
            <a:off x="4788025" y="3387347"/>
            <a:ext cx="754053"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444" name="TextBox 443"/>
          <p:cNvSpPr txBox="1"/>
          <p:nvPr/>
        </p:nvSpPr>
        <p:spPr>
          <a:xfrm>
            <a:off x="7234902" y="3387348"/>
            <a:ext cx="754053"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添加文本</a:t>
            </a:r>
          </a:p>
        </p:txBody>
      </p:sp>
      <p:sp>
        <p:nvSpPr>
          <p:cNvPr id="445" name="Rectangle 1292"/>
          <p:cNvSpPr/>
          <p:nvPr/>
        </p:nvSpPr>
        <p:spPr>
          <a:xfrm>
            <a:off x="4372038" y="3827388"/>
            <a:ext cx="3656346" cy="346249"/>
          </a:xfrm>
          <a:prstGeom prst="rect">
            <a:avLst/>
          </a:prstGeom>
        </p:spPr>
        <p:txBody>
          <a:bodyPr wrap="square" lIns="68580" tIns="34290" rIns="68580" bIns="3429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93292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FE272084-411B-4522-815A-9E3F39F1E3A4}"/>
              </a:ext>
            </a:extLst>
          </p:cNvPr>
          <p:cNvPicPr>
            <a:picLocks noChangeAspect="1"/>
          </p:cNvPicPr>
          <p:nvPr/>
        </p:nvPicPr>
        <p:blipFill rotWithShape="1">
          <a:blip r:embed="rId3">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sp>
        <p:nvSpPr>
          <p:cNvPr id="8" name="TextBox 59">
            <a:extLst>
              <a:ext uri="{FF2B5EF4-FFF2-40B4-BE49-F238E27FC236}">
                <a16:creationId xmlns="" xmlns:a16="http://schemas.microsoft.com/office/drawing/2014/main" id="{F01D2BD3-A445-47A7-A428-4B6136A7FC41}"/>
              </a:ext>
            </a:extLst>
          </p:cNvPr>
          <p:cNvSpPr txBox="1">
            <a:spLocks noChangeArrowheads="1"/>
          </p:cNvSpPr>
          <p:nvPr/>
        </p:nvSpPr>
        <p:spPr bwMode="auto">
          <a:xfrm>
            <a:off x="909382" y="2227602"/>
            <a:ext cx="4360485" cy="646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defRPr/>
            </a:pPr>
            <a:r>
              <a:rPr lang="zh-CN" altLang="en-US" sz="3600" spc="300" dirty="0">
                <a:solidFill>
                  <a:schemeClr val="tx1">
                    <a:lumMod val="65000"/>
                    <a:lumOff val="35000"/>
                  </a:schemeClr>
                </a:solidFill>
                <a:latin typeface="微软雅黑" pitchFamily="34" charset="-122"/>
                <a:ea typeface="微软雅黑" pitchFamily="34" charset="-122"/>
                <a:sym typeface="微软雅黑" pitchFamily="34" charset="-122"/>
              </a:rPr>
              <a:t>演讲完毕 谢谢观看</a:t>
            </a:r>
          </a:p>
        </p:txBody>
      </p:sp>
      <p:sp>
        <p:nvSpPr>
          <p:cNvPr id="9" name="TextBox 64">
            <a:extLst>
              <a:ext uri="{FF2B5EF4-FFF2-40B4-BE49-F238E27FC236}">
                <a16:creationId xmlns="" xmlns:a16="http://schemas.microsoft.com/office/drawing/2014/main" id="{D901C4DD-4EFE-4B32-99AF-547E99C07C88}"/>
              </a:ext>
            </a:extLst>
          </p:cNvPr>
          <p:cNvSpPr txBox="1">
            <a:spLocks noChangeArrowheads="1"/>
          </p:cNvSpPr>
          <p:nvPr/>
        </p:nvSpPr>
        <p:spPr bwMode="auto">
          <a:xfrm>
            <a:off x="909382" y="2851575"/>
            <a:ext cx="3877981" cy="27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月季度工作总结</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计划</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工程报告</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教育培训</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项目策划等</a:t>
            </a:r>
          </a:p>
        </p:txBody>
      </p:sp>
      <p:sp>
        <p:nvSpPr>
          <p:cNvPr id="10" name="矩形 259">
            <a:extLst>
              <a:ext uri="{FF2B5EF4-FFF2-40B4-BE49-F238E27FC236}">
                <a16:creationId xmlns="" xmlns:a16="http://schemas.microsoft.com/office/drawing/2014/main" id="{6B2E7A44-64A7-43F1-8FED-1A3C6124DBEC}"/>
              </a:ext>
            </a:extLst>
          </p:cNvPr>
          <p:cNvSpPr>
            <a:spLocks noChangeArrowheads="1"/>
          </p:cNvSpPr>
          <p:nvPr/>
        </p:nvSpPr>
        <p:spPr bwMode="auto">
          <a:xfrm>
            <a:off x="975031" y="3173931"/>
            <a:ext cx="2556734" cy="20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汇报人</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优</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品</a:t>
            </a:r>
            <a:r>
              <a:rPr lang="en-US" altLang="zh-CN" sz="900" cap="all" dirty="0" smtClean="0">
                <a:solidFill>
                  <a:schemeClr val="tx1">
                    <a:lumMod val="65000"/>
                    <a:lumOff val="35000"/>
                  </a:schemeClr>
                </a:solidFill>
                <a:latin typeface="Arial" panose="020B0604020202020204" pitchFamily="34" charset="0"/>
                <a:cs typeface="Arial" panose="020B0604020202020204" pitchFamily="34" charset="0"/>
              </a:rPr>
              <a:t>PPT   </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     </a:t>
            </a:r>
            <a:r>
              <a:rPr lang="en-US" altLang="zh-CN" sz="900" cap="all" dirty="0" smtClean="0">
                <a:solidFill>
                  <a:schemeClr val="tx1">
                    <a:lumMod val="65000"/>
                    <a:lumOff val="35000"/>
                  </a:schemeClr>
                </a:solidFill>
                <a:latin typeface="Arial" panose="020B0604020202020204" pitchFamily="34" charset="0"/>
                <a:cs typeface="Arial" panose="020B0604020202020204" pitchFamily="34" charset="0"/>
              </a:rPr>
              <a:t> </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时间：</a:t>
            </a:r>
            <a:r>
              <a:rPr lang="en-US" altLang="zh-CN" sz="900" cap="all" dirty="0" smtClean="0">
                <a:solidFill>
                  <a:schemeClr val="tx1">
                    <a:lumMod val="65000"/>
                    <a:lumOff val="35000"/>
                  </a:schemeClr>
                </a:solidFill>
                <a:latin typeface="Arial" panose="020B0604020202020204" pitchFamily="34" charset="0"/>
                <a:cs typeface="Arial" panose="020B0604020202020204" pitchFamily="34" charset="0"/>
              </a:rPr>
              <a:t>2018</a:t>
            </a:r>
            <a:r>
              <a:rPr lang="zh-CN" altLang="en-US" sz="900" cap="all" dirty="0" smtClean="0">
                <a:solidFill>
                  <a:schemeClr val="tx1">
                    <a:lumMod val="65000"/>
                    <a:lumOff val="35000"/>
                  </a:schemeClr>
                </a:solidFill>
                <a:latin typeface="Arial" panose="020B0604020202020204" pitchFamily="34" charset="0"/>
                <a:cs typeface="Arial" panose="020B0604020202020204" pitchFamily="34" charset="0"/>
              </a:rPr>
              <a:t>年</a:t>
            </a:r>
            <a:r>
              <a:rPr lang="en-US" altLang="zh-CN" sz="900" cap="all" dirty="0">
                <a:solidFill>
                  <a:schemeClr val="tx1">
                    <a:lumMod val="65000"/>
                    <a:lumOff val="35000"/>
                  </a:schemeClr>
                </a:solidFill>
                <a:latin typeface="Arial" panose="020B0604020202020204" pitchFamily="34" charset="0"/>
                <a:cs typeface="Arial" panose="020B0604020202020204" pitchFamily="34" charset="0"/>
              </a:rPr>
              <a:t>x</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月</a:t>
            </a:r>
            <a:r>
              <a:rPr lang="en-US" altLang="zh-CN" sz="900" cap="all" dirty="0">
                <a:solidFill>
                  <a:schemeClr val="tx1">
                    <a:lumMod val="65000"/>
                    <a:lumOff val="35000"/>
                  </a:schemeClr>
                </a:solidFill>
                <a:latin typeface="Arial" panose="020B0604020202020204" pitchFamily="34" charset="0"/>
                <a:cs typeface="Arial" panose="020B0604020202020204" pitchFamily="34" charset="0"/>
              </a:rPr>
              <a:t>x</a:t>
            </a:r>
            <a:r>
              <a:rPr lang="zh-CN" altLang="en-US" sz="900" cap="all" dirty="0">
                <a:solidFill>
                  <a:schemeClr val="tx1">
                    <a:lumMod val="65000"/>
                    <a:lumOff val="35000"/>
                  </a:schemeClr>
                </a:solidFill>
                <a:latin typeface="Arial" panose="020B0604020202020204" pitchFamily="34" charset="0"/>
                <a:cs typeface="Arial" panose="020B0604020202020204" pitchFamily="34" charset="0"/>
              </a:rPr>
              <a:t>日</a:t>
            </a:r>
          </a:p>
        </p:txBody>
      </p:sp>
      <p:sp>
        <p:nvSpPr>
          <p:cNvPr id="14" name="TextBox 59">
            <a:extLst>
              <a:ext uri="{FF2B5EF4-FFF2-40B4-BE49-F238E27FC236}">
                <a16:creationId xmlns="" xmlns:a16="http://schemas.microsoft.com/office/drawing/2014/main" id="{FC8E5A74-DB78-482D-8C69-9826474EDADB}"/>
              </a:ext>
            </a:extLst>
          </p:cNvPr>
          <p:cNvSpPr txBox="1">
            <a:spLocks noChangeArrowheads="1"/>
          </p:cNvSpPr>
          <p:nvPr/>
        </p:nvSpPr>
        <p:spPr bwMode="auto">
          <a:xfrm>
            <a:off x="975031" y="1119608"/>
            <a:ext cx="1890257" cy="1107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en-US" altLang="zh-CN" sz="6600" b="1" dirty="0" smtClean="0">
                <a:solidFill>
                  <a:schemeClr val="accent2"/>
                </a:solidFill>
                <a:latin typeface="楷体" panose="02010609060101010101" pitchFamily="49" charset="-122"/>
                <a:ea typeface="楷体" panose="02010609060101010101" pitchFamily="49" charset="-122"/>
              </a:rPr>
              <a:t>2018</a:t>
            </a:r>
            <a:endParaRPr lang="zh-CN" altLang="en-US" sz="6600" b="1" dirty="0">
              <a:solidFill>
                <a:schemeClr val="accent2"/>
              </a:solidFill>
              <a:latin typeface="楷体" panose="02010609060101010101" pitchFamily="49" charset="-122"/>
              <a:ea typeface="楷体" panose="02010609060101010101" pitchFamily="49" charset="-122"/>
            </a:endParaRPr>
          </a:p>
        </p:txBody>
      </p:sp>
      <p:pic>
        <p:nvPicPr>
          <p:cNvPr id="13" name="图片 12">
            <a:extLst>
              <a:ext uri="{FF2B5EF4-FFF2-40B4-BE49-F238E27FC236}">
                <a16:creationId xmlns="" xmlns:a16="http://schemas.microsoft.com/office/drawing/2014/main" id="{E4DF60FD-7D10-4999-B8B9-D841A54D0F52}"/>
              </a:ext>
            </a:extLst>
          </p:cNvPr>
          <p:cNvPicPr>
            <a:picLocks noChangeAspect="1"/>
          </p:cNvPicPr>
          <p:nvPr/>
        </p:nvPicPr>
        <p:blipFill rotWithShape="1">
          <a:blip r:embed="rId4">
            <a:extLst>
              <a:ext uri="{28A0092B-C50C-407E-A947-70E740481C1C}">
                <a14:useLocalDpi xmlns:a14="http://schemas.microsoft.com/office/drawing/2010/main" val="0"/>
              </a:ext>
            </a:extLst>
          </a:blip>
          <a:srcRect l="59883" t="30790" r="10175"/>
          <a:stretch/>
        </p:blipFill>
        <p:spPr>
          <a:xfrm>
            <a:off x="5444587" y="1348116"/>
            <a:ext cx="3042189" cy="3560912"/>
          </a:xfrm>
          <a:prstGeom prst="rect">
            <a:avLst/>
          </a:prstGeom>
        </p:spPr>
      </p:pic>
      <p:pic>
        <p:nvPicPr>
          <p:cNvPr id="15" name="图片 14">
            <a:extLst>
              <a:ext uri="{FF2B5EF4-FFF2-40B4-BE49-F238E27FC236}">
                <a16:creationId xmlns="" xmlns:a16="http://schemas.microsoft.com/office/drawing/2014/main" id="{CED2BDA5-F2A6-4EC9-906E-29384E609456}"/>
              </a:ext>
            </a:extLst>
          </p:cNvPr>
          <p:cNvPicPr>
            <a:picLocks noChangeAspect="1"/>
          </p:cNvPicPr>
          <p:nvPr/>
        </p:nvPicPr>
        <p:blipFill rotWithShape="1">
          <a:blip r:embed="rId4">
            <a:extLst>
              <a:ext uri="{28A0092B-C50C-407E-A947-70E740481C1C}">
                <a14:useLocalDpi xmlns:a14="http://schemas.microsoft.com/office/drawing/2010/main" val="0"/>
              </a:ext>
            </a:extLst>
          </a:blip>
          <a:srcRect l="1970" t="32890" r="81877" b="45417"/>
          <a:stretch/>
        </p:blipFill>
        <p:spPr>
          <a:xfrm>
            <a:off x="2930937" y="1154710"/>
            <a:ext cx="1476164" cy="1116124"/>
          </a:xfrm>
          <a:prstGeom prst="rect">
            <a:avLst/>
          </a:prstGeom>
        </p:spPr>
      </p:pic>
    </p:spTree>
    <p:extLst>
      <p:ext uri="{BB962C8B-B14F-4D97-AF65-F5344CB8AC3E}">
        <p14:creationId xmlns:p14="http://schemas.microsoft.com/office/powerpoint/2010/main" val="16174878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2" presetClass="entr" presetSubtype="4"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additive="base">
                                        <p:cTn id="31" dur="750"/>
                                        <p:tgtEl>
                                          <p:spTgt spid="8"/>
                                        </p:tgtEl>
                                        <p:attrNameLst>
                                          <p:attrName>ppt_y</p:attrName>
                                        </p:attrNameLst>
                                      </p:cBhvr>
                                      <p:tavLst>
                                        <p:tav tm="0">
                                          <p:val>
                                            <p:strVal val="#ppt_y+#ppt_h*1.125000"/>
                                          </p:val>
                                        </p:tav>
                                        <p:tav tm="100000">
                                          <p:val>
                                            <p:strVal val="#ppt_y"/>
                                          </p:val>
                                        </p:tav>
                                      </p:tavLst>
                                    </p:anim>
                                    <p:animEffect transition="in" filter="wipe(up)">
                                      <p:cBhvr>
                                        <p:cTn id="32" dur="750"/>
                                        <p:tgtEl>
                                          <p:spTgt spid="8"/>
                                        </p:tgtEl>
                                      </p:cBhvr>
                                    </p:animEffect>
                                  </p:childTnLst>
                                </p:cTn>
                              </p:par>
                            </p:childTnLst>
                          </p:cTn>
                        </p:par>
                        <p:par>
                          <p:cTn id="33" fill="hold">
                            <p:stCondLst>
                              <p:cond delay="5275"/>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6275"/>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02710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F78E3908-BF48-4480-BF88-F24524DD85AE}"/>
              </a:ext>
            </a:extLst>
          </p:cNvPr>
          <p:cNvPicPr>
            <a:picLocks noChangeAspect="1"/>
          </p:cNvPicPr>
          <p:nvPr/>
        </p:nvPicPr>
        <p:blipFill rotWithShape="1">
          <a:blip r:embed="rId5">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pic>
        <p:nvPicPr>
          <p:cNvPr id="9" name="图片 8">
            <a:extLst>
              <a:ext uri="{FF2B5EF4-FFF2-40B4-BE49-F238E27FC236}">
                <a16:creationId xmlns="" xmlns:a16="http://schemas.microsoft.com/office/drawing/2014/main" id="{8D5A00CB-1438-499C-B928-F9AABA6F1255}"/>
              </a:ext>
            </a:extLst>
          </p:cNvPr>
          <p:cNvPicPr>
            <a:picLocks noChangeAspect="1"/>
          </p:cNvPicPr>
          <p:nvPr/>
        </p:nvPicPr>
        <p:blipFill rotWithShape="1">
          <a:blip r:embed="rId6">
            <a:extLst>
              <a:ext uri="{28A0092B-C50C-407E-A947-70E740481C1C}">
                <a14:useLocalDpi xmlns:a14="http://schemas.microsoft.com/office/drawing/2010/main" val="0"/>
              </a:ext>
            </a:extLst>
          </a:blip>
          <a:srcRect l="59883" t="30790" r="10175"/>
          <a:stretch/>
        </p:blipFill>
        <p:spPr>
          <a:xfrm flipH="1">
            <a:off x="873856" y="1359578"/>
            <a:ext cx="3230537" cy="3560912"/>
          </a:xfrm>
          <a:prstGeom prst="rect">
            <a:avLst/>
          </a:prstGeom>
        </p:spPr>
      </p:pic>
      <p:sp>
        <p:nvSpPr>
          <p:cNvPr id="7" name="TextBox 15">
            <a:extLst>
              <a:ext uri="{FF2B5EF4-FFF2-40B4-BE49-F238E27FC236}">
                <a16:creationId xmlns="" xmlns:a16="http://schemas.microsoft.com/office/drawing/2014/main" id="{3C24CA4B-2FC0-4FF2-A8EF-C72F486D749F}"/>
              </a:ext>
            </a:extLst>
          </p:cNvPr>
          <p:cNvSpPr txBox="1">
            <a:spLocks noChangeArrowheads="1"/>
          </p:cNvSpPr>
          <p:nvPr/>
        </p:nvSpPr>
        <p:spPr bwMode="auto">
          <a:xfrm>
            <a:off x="5163997" y="2905997"/>
            <a:ext cx="2502504" cy="5078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sz="900" dirty="0">
                <a:solidFill>
                  <a:schemeClr val="tx1">
                    <a:lumMod val="50000"/>
                    <a:lumOff val="50000"/>
                  </a:schemeClr>
                </a:solidFill>
              </a:rPr>
              <a:t>★单击此处添加标题 ★单击此处添加标题</a:t>
            </a:r>
            <a:endParaRPr lang="en-US" altLang="zh-CN"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rPr>
              <a:t>★单击此处添加标题 ★单击此处添加标题</a:t>
            </a:r>
          </a:p>
        </p:txBody>
      </p:sp>
      <p:sp>
        <p:nvSpPr>
          <p:cNvPr id="11" name="MH_SubTitle_1">
            <a:extLst>
              <a:ext uri="{FF2B5EF4-FFF2-40B4-BE49-F238E27FC236}">
                <a16:creationId xmlns="" xmlns:a16="http://schemas.microsoft.com/office/drawing/2014/main" id="{03BE4C68-E22C-4D95-AAF6-25828293DC17}"/>
              </a:ext>
            </a:extLst>
          </p:cNvPr>
          <p:cNvSpPr/>
          <p:nvPr>
            <p:custDataLst>
              <p:tags r:id="rId1"/>
            </p:custDataLst>
          </p:nvPr>
        </p:nvSpPr>
        <p:spPr>
          <a:xfrm>
            <a:off x="4709893" y="2301505"/>
            <a:ext cx="2978530" cy="428255"/>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chemeClr val="accent1"/>
          </a:solidFill>
          <a:ln w="25400" cap="flat" cmpd="sng" algn="ctr">
            <a:noFill/>
            <a:prstDash val="solid"/>
          </a:ln>
          <a:effectLst/>
        </p:spPr>
        <p:txBody>
          <a:bodyPr wrap="square" lIns="972922" tIns="0" rIns="0" bIns="0" rtlCol="0" anchor="ctr" anchorCtr="0">
            <a:noAutofit/>
          </a:bodyPr>
          <a:lstStyle/>
          <a:p>
            <a:pPr defTabSz="685869">
              <a:defRPr/>
            </a:pPr>
            <a:r>
              <a:rPr lang="zh-CN" altLang="en-US" sz="1400" b="1" dirty="0">
                <a:solidFill>
                  <a:schemeClr val="accent1"/>
                </a:solidFill>
                <a:latin typeface="微软雅黑" pitchFamily="34" charset="-122"/>
                <a:ea typeface="微软雅黑" pitchFamily="34" charset="-122"/>
              </a:rPr>
              <a:t>项目介绍</a:t>
            </a:r>
            <a:endParaRPr lang="zh-CN" altLang="en-US" sz="1400" kern="0" dirty="0">
              <a:solidFill>
                <a:schemeClr val="accent1"/>
              </a:solidFill>
              <a:latin typeface="微软雅黑" pitchFamily="34" charset="-122"/>
              <a:ea typeface="微软雅黑" pitchFamily="34" charset="-122"/>
            </a:endParaRPr>
          </a:p>
        </p:txBody>
      </p:sp>
      <p:sp>
        <p:nvSpPr>
          <p:cNvPr id="12" name="MH_Other_1">
            <a:extLst>
              <a:ext uri="{FF2B5EF4-FFF2-40B4-BE49-F238E27FC236}">
                <a16:creationId xmlns="" xmlns:a16="http://schemas.microsoft.com/office/drawing/2014/main" id="{68BA08AA-6D46-4357-8B04-FB1A87DF93E9}"/>
              </a:ext>
            </a:extLst>
          </p:cNvPr>
          <p:cNvSpPr txBox="1"/>
          <p:nvPr>
            <p:custDataLst>
              <p:tags r:id="rId2"/>
            </p:custDataLst>
          </p:nvPr>
        </p:nvSpPr>
        <p:spPr>
          <a:xfrm flipH="1">
            <a:off x="4863237" y="2265501"/>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01</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Tree>
    <p:extLst>
      <p:ext uri="{BB962C8B-B14F-4D97-AF65-F5344CB8AC3E}">
        <p14:creationId xmlns:p14="http://schemas.microsoft.com/office/powerpoint/2010/main" val="1755585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
                                        </p:tgtEl>
                                        <p:attrNameLst>
                                          <p:attrName>style.visibility</p:attrName>
                                        </p:attrNameLst>
                                      </p:cBhvr>
                                      <p:to>
                                        <p:strVal val="visible"/>
                                      </p:to>
                                    </p:set>
                                    <p:anim calcmode="discrete" valueType="clr">
                                      <p:cBhvr override="childStyle">
                                        <p:cTn id="2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
                                        </p:tgtEl>
                                        <p:attrNameLst>
                                          <p:attrName>fillcolor</p:attrName>
                                        </p:attrNameLst>
                                      </p:cBhvr>
                                      <p:tavLst>
                                        <p:tav tm="0">
                                          <p:val>
                                            <p:clrVal>
                                              <a:schemeClr val="accent2"/>
                                            </p:clrVal>
                                          </p:val>
                                        </p:tav>
                                        <p:tav tm="50000">
                                          <p:val>
                                            <p:clrVal>
                                              <a:schemeClr val="hlink"/>
                                            </p:clrVal>
                                          </p:val>
                                        </p:tav>
                                      </p:tavLst>
                                    </p:anim>
                                    <p:set>
                                      <p:cBhvr>
                                        <p:cTn id="31"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775249" y="3631652"/>
            <a:ext cx="3449081" cy="594156"/>
            <a:chOff x="4775248" y="3630858"/>
            <a:chExt cx="3449081" cy="594156"/>
          </a:xfrm>
        </p:grpSpPr>
        <p:grpSp>
          <p:nvGrpSpPr>
            <p:cNvPr id="4" name="Group 94"/>
            <p:cNvGrpSpPr/>
            <p:nvPr/>
          </p:nvGrpSpPr>
          <p:grpSpPr>
            <a:xfrm>
              <a:off x="5348893" y="3672198"/>
              <a:ext cx="2875436" cy="552816"/>
              <a:chOff x="7150697" y="4830172"/>
              <a:chExt cx="3833915" cy="737088"/>
            </a:xfrm>
          </p:grpSpPr>
          <p:sp>
            <p:nvSpPr>
              <p:cNvPr id="57" name="Rectangle 4"/>
              <p:cNvSpPr/>
              <p:nvPr/>
            </p:nvSpPr>
            <p:spPr>
              <a:xfrm>
                <a:off x="7150697" y="4830172"/>
                <a:ext cx="1529613" cy="372391"/>
              </a:xfrm>
              <a:prstGeom prst="rect">
                <a:avLst/>
              </a:prstGeom>
            </p:spPr>
            <p:txBody>
              <a:bodyPr wrap="none" lIns="109710" tIns="54855" rIns="109710" bIns="54855">
                <a:normAutofit fontScale="77500" lnSpcReduction="20000"/>
              </a:bodyPr>
              <a:lstStyle/>
              <a:p>
                <a:r>
                  <a:rPr lang="zh-CN" altLang="en-US" sz="1700" b="1">
                    <a:solidFill>
                      <a:schemeClr val="accent4"/>
                    </a:solidFill>
                    <a:cs typeface="+mn-ea"/>
                    <a:sym typeface="+mn-lt"/>
                  </a:rPr>
                  <a:t>标题文本预设</a:t>
                </a:r>
              </a:p>
            </p:txBody>
          </p:sp>
          <p:sp>
            <p:nvSpPr>
              <p:cNvPr id="58" name="TextBox 5"/>
              <p:cNvSpPr txBox="1"/>
              <p:nvPr/>
            </p:nvSpPr>
            <p:spPr>
              <a:xfrm>
                <a:off x="7150697" y="5202563"/>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ysClr val="windowText" lastClr="000000"/>
                    </a:solidFill>
                    <a:cs typeface="+mn-ea"/>
                    <a:sym typeface="+mn-lt"/>
                  </a:rPr>
                  <a:t>此部分内容作为文字排版占位显示（建议使用主题字体）</a:t>
                </a:r>
              </a:p>
            </p:txBody>
          </p:sp>
        </p:grpSp>
        <p:grpSp>
          <p:nvGrpSpPr>
            <p:cNvPr id="8" name="Group 98"/>
            <p:cNvGrpSpPr/>
            <p:nvPr/>
          </p:nvGrpSpPr>
          <p:grpSpPr>
            <a:xfrm>
              <a:off x="4775248" y="3630858"/>
              <a:ext cx="573645" cy="573795"/>
              <a:chOff x="6356794" y="4841144"/>
              <a:chExt cx="764860" cy="765060"/>
            </a:xfrm>
          </p:grpSpPr>
          <p:sp>
            <p:nvSpPr>
              <p:cNvPr id="49" name="Oval 6"/>
              <p:cNvSpPr/>
              <p:nvPr/>
            </p:nvSpPr>
            <p:spPr bwMode="auto">
              <a:xfrm>
                <a:off x="6356794" y="4841144"/>
                <a:ext cx="764860" cy="76506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50" name="Freeform: Shape 15"/>
              <p:cNvSpPr>
                <a:spLocks/>
              </p:cNvSpPr>
              <p:nvPr/>
            </p:nvSpPr>
            <p:spPr bwMode="auto">
              <a:xfrm>
                <a:off x="6602877" y="5046238"/>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grpSp>
        <p:nvGrpSpPr>
          <p:cNvPr id="62" name="组合 61"/>
          <p:cNvGrpSpPr/>
          <p:nvPr/>
        </p:nvGrpSpPr>
        <p:grpSpPr>
          <a:xfrm>
            <a:off x="4775249" y="2935363"/>
            <a:ext cx="3449081" cy="588113"/>
            <a:chOff x="4775248" y="2934568"/>
            <a:chExt cx="3449081" cy="588113"/>
          </a:xfrm>
        </p:grpSpPr>
        <p:grpSp>
          <p:nvGrpSpPr>
            <p:cNvPr id="7" name="Group 93"/>
            <p:cNvGrpSpPr/>
            <p:nvPr/>
          </p:nvGrpSpPr>
          <p:grpSpPr>
            <a:xfrm>
              <a:off x="5348893" y="2969865"/>
              <a:ext cx="2875436" cy="552816"/>
              <a:chOff x="7150697" y="3913787"/>
              <a:chExt cx="3833915" cy="737088"/>
            </a:xfrm>
          </p:grpSpPr>
          <p:sp>
            <p:nvSpPr>
              <p:cNvPr id="51" name="Rectangle 13"/>
              <p:cNvSpPr/>
              <p:nvPr/>
            </p:nvSpPr>
            <p:spPr>
              <a:xfrm>
                <a:off x="7150697" y="3913787"/>
                <a:ext cx="1529613" cy="372391"/>
              </a:xfrm>
              <a:prstGeom prst="rect">
                <a:avLst/>
              </a:prstGeom>
            </p:spPr>
            <p:txBody>
              <a:bodyPr wrap="none" lIns="109710" tIns="54855" rIns="109710" bIns="54855">
                <a:normAutofit fontScale="77500" lnSpcReduction="20000"/>
              </a:bodyPr>
              <a:lstStyle/>
              <a:p>
                <a:r>
                  <a:rPr lang="zh-CN" altLang="en-US" sz="1700" b="1">
                    <a:solidFill>
                      <a:schemeClr val="accent3"/>
                    </a:solidFill>
                    <a:cs typeface="+mn-ea"/>
                    <a:sym typeface="+mn-lt"/>
                  </a:rPr>
                  <a:t>标题文本预设</a:t>
                </a:r>
              </a:p>
            </p:txBody>
          </p:sp>
          <p:sp>
            <p:nvSpPr>
              <p:cNvPr id="52" name="TextBox 14"/>
              <p:cNvSpPr txBox="1"/>
              <p:nvPr/>
            </p:nvSpPr>
            <p:spPr>
              <a:xfrm>
                <a:off x="7150697" y="4286178"/>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ysClr val="windowText" lastClr="000000"/>
                    </a:solidFill>
                    <a:cs typeface="+mn-ea"/>
                    <a:sym typeface="+mn-lt"/>
                  </a:rPr>
                  <a:t>此部分内容作为文字排版占位显示（建议使用主题字体）</a:t>
                </a:r>
              </a:p>
            </p:txBody>
          </p:sp>
        </p:grpSp>
        <p:grpSp>
          <p:nvGrpSpPr>
            <p:cNvPr id="9" name="Group 97"/>
            <p:cNvGrpSpPr/>
            <p:nvPr/>
          </p:nvGrpSpPr>
          <p:grpSpPr>
            <a:xfrm>
              <a:off x="4775248" y="2934568"/>
              <a:ext cx="573645" cy="573795"/>
              <a:chOff x="6377202" y="3940454"/>
              <a:chExt cx="764860" cy="765060"/>
            </a:xfrm>
          </p:grpSpPr>
          <p:sp>
            <p:nvSpPr>
              <p:cNvPr id="47" name="Oval 8"/>
              <p:cNvSpPr/>
              <p:nvPr/>
            </p:nvSpPr>
            <p:spPr bwMode="auto">
              <a:xfrm>
                <a:off x="6377202" y="3940454"/>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48" name="Freeform: Shape 16"/>
              <p:cNvSpPr>
                <a:spLocks/>
              </p:cNvSpPr>
              <p:nvPr/>
            </p:nvSpPr>
            <p:spPr bwMode="auto">
              <a:xfrm>
                <a:off x="6580378" y="4152265"/>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grpSp>
        <p:nvGrpSpPr>
          <p:cNvPr id="60" name="组合 59"/>
          <p:cNvGrpSpPr/>
          <p:nvPr/>
        </p:nvGrpSpPr>
        <p:grpSpPr>
          <a:xfrm>
            <a:off x="4775249" y="1542785"/>
            <a:ext cx="3449081" cy="576024"/>
            <a:chOff x="4775248" y="1541991"/>
            <a:chExt cx="3449081" cy="576024"/>
          </a:xfrm>
        </p:grpSpPr>
        <p:grpSp>
          <p:nvGrpSpPr>
            <p:cNvPr id="5" name="Group 1"/>
            <p:cNvGrpSpPr/>
            <p:nvPr/>
          </p:nvGrpSpPr>
          <p:grpSpPr>
            <a:xfrm>
              <a:off x="5348893" y="1565199"/>
              <a:ext cx="2875436" cy="552816"/>
              <a:chOff x="7150697" y="2166020"/>
              <a:chExt cx="3833915" cy="737088"/>
            </a:xfrm>
          </p:grpSpPr>
          <p:sp>
            <p:nvSpPr>
              <p:cNvPr id="55" name="Rectangle 9"/>
              <p:cNvSpPr/>
              <p:nvPr/>
            </p:nvSpPr>
            <p:spPr>
              <a:xfrm>
                <a:off x="7150697" y="2166020"/>
                <a:ext cx="1529613" cy="372391"/>
              </a:xfrm>
              <a:prstGeom prst="rect">
                <a:avLst/>
              </a:prstGeom>
            </p:spPr>
            <p:txBody>
              <a:bodyPr wrap="none" lIns="109710" tIns="54855" rIns="109710" bIns="54855">
                <a:normAutofit fontScale="77500" lnSpcReduction="20000"/>
              </a:bodyPr>
              <a:lstStyle/>
              <a:p>
                <a:r>
                  <a:rPr lang="zh-CN" altLang="en-US" sz="1700" b="1">
                    <a:solidFill>
                      <a:schemeClr val="accent1"/>
                    </a:solidFill>
                    <a:cs typeface="+mn-ea"/>
                    <a:sym typeface="+mn-lt"/>
                  </a:rPr>
                  <a:t>标题文本预设</a:t>
                </a:r>
              </a:p>
            </p:txBody>
          </p:sp>
          <p:sp>
            <p:nvSpPr>
              <p:cNvPr id="56" name="TextBox 10"/>
              <p:cNvSpPr txBox="1"/>
              <p:nvPr/>
            </p:nvSpPr>
            <p:spPr>
              <a:xfrm>
                <a:off x="7150697" y="2538411"/>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ysClr val="windowText" lastClr="000000"/>
                    </a:solidFill>
                    <a:cs typeface="+mn-ea"/>
                    <a:sym typeface="+mn-lt"/>
                  </a:rPr>
                  <a:t>此部分内容作为文字排版占位显示（建议使用主题字体）</a:t>
                </a:r>
              </a:p>
            </p:txBody>
          </p:sp>
        </p:grpSp>
        <p:grpSp>
          <p:nvGrpSpPr>
            <p:cNvPr id="10" name="Group 95"/>
            <p:cNvGrpSpPr/>
            <p:nvPr/>
          </p:nvGrpSpPr>
          <p:grpSpPr>
            <a:xfrm>
              <a:off x="4775248" y="1541991"/>
              <a:ext cx="573645" cy="573795"/>
              <a:chOff x="6373382" y="2169288"/>
              <a:chExt cx="764860" cy="765060"/>
            </a:xfrm>
          </p:grpSpPr>
          <p:sp>
            <p:nvSpPr>
              <p:cNvPr id="45" name="Oval 3"/>
              <p:cNvSpPr/>
              <p:nvPr/>
            </p:nvSpPr>
            <p:spPr bwMode="auto">
              <a:xfrm>
                <a:off x="6373382" y="2169288"/>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46" name="Freeform: Shape 17"/>
              <p:cNvSpPr>
                <a:spLocks/>
              </p:cNvSpPr>
              <p:nvPr/>
            </p:nvSpPr>
            <p:spPr bwMode="auto">
              <a:xfrm>
                <a:off x="6548708" y="2385035"/>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grpSp>
        <p:nvGrpSpPr>
          <p:cNvPr id="61" name="组合 60"/>
          <p:cNvGrpSpPr/>
          <p:nvPr/>
        </p:nvGrpSpPr>
        <p:grpSpPr>
          <a:xfrm>
            <a:off x="4775249" y="2239074"/>
            <a:ext cx="3449081" cy="582069"/>
            <a:chOff x="4775248" y="2238279"/>
            <a:chExt cx="3449081" cy="582069"/>
          </a:xfrm>
        </p:grpSpPr>
        <p:grpSp>
          <p:nvGrpSpPr>
            <p:cNvPr id="6" name="Group 92"/>
            <p:cNvGrpSpPr/>
            <p:nvPr/>
          </p:nvGrpSpPr>
          <p:grpSpPr>
            <a:xfrm>
              <a:off x="5348893" y="2267532"/>
              <a:ext cx="2875436" cy="552816"/>
              <a:chOff x="7150697" y="3043003"/>
              <a:chExt cx="3833915" cy="737088"/>
            </a:xfrm>
          </p:grpSpPr>
          <p:sp>
            <p:nvSpPr>
              <p:cNvPr id="53" name="Rectangle 11"/>
              <p:cNvSpPr/>
              <p:nvPr/>
            </p:nvSpPr>
            <p:spPr>
              <a:xfrm>
                <a:off x="7150697" y="3043003"/>
                <a:ext cx="1529613" cy="372391"/>
              </a:xfrm>
              <a:prstGeom prst="rect">
                <a:avLst/>
              </a:prstGeom>
            </p:spPr>
            <p:txBody>
              <a:bodyPr wrap="none" lIns="109710" tIns="54855" rIns="109710" bIns="54855">
                <a:normAutofit fontScale="77500" lnSpcReduction="20000"/>
              </a:bodyPr>
              <a:lstStyle/>
              <a:p>
                <a:r>
                  <a:rPr lang="zh-CN" altLang="en-US" sz="1700" b="1">
                    <a:solidFill>
                      <a:schemeClr val="accent2"/>
                    </a:solidFill>
                    <a:cs typeface="+mn-ea"/>
                    <a:sym typeface="+mn-lt"/>
                  </a:rPr>
                  <a:t>标题文本预设</a:t>
                </a:r>
              </a:p>
            </p:txBody>
          </p:sp>
          <p:sp>
            <p:nvSpPr>
              <p:cNvPr id="54" name="TextBox 12"/>
              <p:cNvSpPr txBox="1"/>
              <p:nvPr/>
            </p:nvSpPr>
            <p:spPr>
              <a:xfrm>
                <a:off x="7150697" y="3415394"/>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ysClr val="windowText" lastClr="000000"/>
                    </a:solidFill>
                    <a:cs typeface="+mn-ea"/>
                    <a:sym typeface="+mn-lt"/>
                  </a:rPr>
                  <a:t>此部分内容作为文字排版占位显示（建议使用主题字体）</a:t>
                </a:r>
              </a:p>
            </p:txBody>
          </p:sp>
        </p:grpSp>
        <p:grpSp>
          <p:nvGrpSpPr>
            <p:cNvPr id="11" name="Group 96"/>
            <p:cNvGrpSpPr/>
            <p:nvPr/>
          </p:nvGrpSpPr>
          <p:grpSpPr>
            <a:xfrm>
              <a:off x="4775248" y="2238279"/>
              <a:ext cx="573645" cy="573795"/>
              <a:chOff x="6377202" y="3049115"/>
              <a:chExt cx="764860" cy="765060"/>
            </a:xfrm>
          </p:grpSpPr>
          <p:sp>
            <p:nvSpPr>
              <p:cNvPr id="43" name="Oval 7"/>
              <p:cNvSpPr/>
              <p:nvPr/>
            </p:nvSpPr>
            <p:spPr bwMode="auto">
              <a:xfrm>
                <a:off x="6377202" y="3049115"/>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44" name="Freeform: Shape 18"/>
              <p:cNvSpPr>
                <a:spLocks/>
              </p:cNvSpPr>
              <p:nvPr/>
            </p:nvSpPr>
            <p:spPr bwMode="auto">
              <a:xfrm>
                <a:off x="6593915" y="329819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808080"/>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cs typeface="+mn-ea"/>
                  <a:sym typeface="+mn-lt"/>
                </a:endParaRPr>
              </a:p>
            </p:txBody>
          </p:sp>
        </p:grpSp>
      </p:grpSp>
      <p:grpSp>
        <p:nvGrpSpPr>
          <p:cNvPr id="59" name="组合 58"/>
          <p:cNvGrpSpPr/>
          <p:nvPr/>
        </p:nvGrpSpPr>
        <p:grpSpPr>
          <a:xfrm>
            <a:off x="1096493" y="1292884"/>
            <a:ext cx="2966740" cy="2969372"/>
            <a:chOff x="1096493" y="1292090"/>
            <a:chExt cx="2966740" cy="2969372"/>
          </a:xfrm>
        </p:grpSpPr>
        <p:grpSp>
          <p:nvGrpSpPr>
            <p:cNvPr id="12" name="Group 60"/>
            <p:cNvGrpSpPr/>
            <p:nvPr/>
          </p:nvGrpSpPr>
          <p:grpSpPr>
            <a:xfrm>
              <a:off x="1946950" y="1486875"/>
              <a:ext cx="2116283" cy="2774587"/>
              <a:chOff x="12795250" y="366713"/>
              <a:chExt cx="2738438" cy="3589337"/>
            </a:xfrm>
          </p:grpSpPr>
          <p:sp>
            <p:nvSpPr>
              <p:cNvPr id="23" name="Freeform: Shape 61"/>
              <p:cNvSpPr>
                <a:spLocks/>
              </p:cNvSpPr>
              <p:nvPr/>
            </p:nvSpPr>
            <p:spPr bwMode="auto">
              <a:xfrm>
                <a:off x="12795250" y="561975"/>
                <a:ext cx="2687638" cy="339407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4" name="Freeform: Shape 62"/>
              <p:cNvSpPr>
                <a:spLocks/>
              </p:cNvSpPr>
              <p:nvPr/>
            </p:nvSpPr>
            <p:spPr bwMode="auto">
              <a:xfrm>
                <a:off x="12807950" y="455613"/>
                <a:ext cx="2725738" cy="3487737"/>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chemeClr val="tx2">
                  <a:lumMod val="20000"/>
                  <a:lumOff val="8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5" name="Freeform: Shape 64"/>
              <p:cNvSpPr>
                <a:spLocks/>
              </p:cNvSpPr>
              <p:nvPr/>
            </p:nvSpPr>
            <p:spPr bwMode="auto">
              <a:xfrm>
                <a:off x="12934950" y="657225"/>
                <a:ext cx="2459038" cy="3133725"/>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6" name="Freeform: Shape 65"/>
              <p:cNvSpPr>
                <a:spLocks/>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chemeClr val="bg1"/>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7" name="Freeform: Shape 66"/>
              <p:cNvSpPr>
                <a:spLocks/>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8" name="Rectangle 67"/>
              <p:cNvSpPr>
                <a:spLocks/>
              </p:cNvSpPr>
              <p:nvPr/>
            </p:nvSpPr>
            <p:spPr bwMode="auto">
              <a:xfrm>
                <a:off x="14228763" y="3360738"/>
                <a:ext cx="868363" cy="107950"/>
              </a:xfrm>
              <a:prstGeom prst="rect">
                <a:avLst/>
              </a:prstGeom>
              <a:solidFill>
                <a:schemeClr val="tx2">
                  <a:lumMod val="60000"/>
                  <a:lumOff val="4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29" name="Rectangle 68"/>
              <p:cNvSpPr>
                <a:spLocks/>
              </p:cNvSpPr>
              <p:nvPr/>
            </p:nvSpPr>
            <p:spPr bwMode="auto">
              <a:xfrm>
                <a:off x="13214350" y="1423988"/>
                <a:ext cx="1882775" cy="5080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0" name="Rectangle 69"/>
              <p:cNvSpPr>
                <a:spLocks/>
              </p:cNvSpPr>
              <p:nvPr/>
            </p:nvSpPr>
            <p:spPr bwMode="auto">
              <a:xfrm>
                <a:off x="13214350" y="1619250"/>
                <a:ext cx="1882775" cy="5715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1" name="Rectangle 70"/>
              <p:cNvSpPr>
                <a:spLocks/>
              </p:cNvSpPr>
              <p:nvPr/>
            </p:nvSpPr>
            <p:spPr bwMode="auto">
              <a:xfrm>
                <a:off x="13214350" y="1822450"/>
                <a:ext cx="1882775" cy="5080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2" name="Rectangle 71"/>
              <p:cNvSpPr>
                <a:spLocks/>
              </p:cNvSpPr>
              <p:nvPr/>
            </p:nvSpPr>
            <p:spPr bwMode="auto">
              <a:xfrm>
                <a:off x="13214350" y="2019300"/>
                <a:ext cx="1882775" cy="5715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3" name="Rectangle 72"/>
              <p:cNvSpPr>
                <a:spLocks/>
              </p:cNvSpPr>
              <p:nvPr/>
            </p:nvSpPr>
            <p:spPr bwMode="auto">
              <a:xfrm>
                <a:off x="13214350" y="2220913"/>
                <a:ext cx="1882775" cy="5715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4" name="Rectangle 73"/>
              <p:cNvSpPr>
                <a:spLocks/>
              </p:cNvSpPr>
              <p:nvPr/>
            </p:nvSpPr>
            <p:spPr bwMode="auto">
              <a:xfrm>
                <a:off x="13214350" y="2424113"/>
                <a:ext cx="1882775" cy="5080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5" name="Rectangle 74"/>
              <p:cNvSpPr>
                <a:spLocks/>
              </p:cNvSpPr>
              <p:nvPr/>
            </p:nvSpPr>
            <p:spPr bwMode="auto">
              <a:xfrm>
                <a:off x="13214350" y="2619375"/>
                <a:ext cx="1882775" cy="5715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6" name="Rectangle 75"/>
              <p:cNvSpPr>
                <a:spLocks/>
              </p:cNvSpPr>
              <p:nvPr/>
            </p:nvSpPr>
            <p:spPr bwMode="auto">
              <a:xfrm>
                <a:off x="13214350" y="2822575"/>
                <a:ext cx="1882775" cy="5080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7" name="Rectangle 76"/>
              <p:cNvSpPr>
                <a:spLocks/>
              </p:cNvSpPr>
              <p:nvPr/>
            </p:nvSpPr>
            <p:spPr bwMode="auto">
              <a:xfrm>
                <a:off x="13214350" y="3025775"/>
                <a:ext cx="1882775" cy="50800"/>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8" name="Rectangle 77"/>
              <p:cNvSpPr>
                <a:spLocks/>
              </p:cNvSpPr>
              <p:nvPr/>
            </p:nvSpPr>
            <p:spPr bwMode="auto">
              <a:xfrm>
                <a:off x="13511213" y="1006475"/>
                <a:ext cx="1325563" cy="106362"/>
              </a:xfrm>
              <a:prstGeom prst="rect">
                <a:avLst/>
              </a:pr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sp>
            <p:nvSpPr>
              <p:cNvPr id="39" name="Freeform: Shape 78"/>
              <p:cNvSpPr>
                <a:spLocks/>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rgbClr val="BCBCB8"/>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40" name="Freeform: Shape 79"/>
              <p:cNvSpPr>
                <a:spLocks/>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41" name="Freeform: Shape 80"/>
              <p:cNvSpPr>
                <a:spLocks/>
              </p:cNvSpPr>
              <p:nvPr/>
            </p:nvSpPr>
            <p:spPr bwMode="auto">
              <a:xfrm>
                <a:off x="12915900" y="3214688"/>
                <a:ext cx="582613" cy="557212"/>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42" name="Rectangle 81"/>
              <p:cNvSpPr>
                <a:spLocks/>
              </p:cNvSpPr>
              <p:nvPr/>
            </p:nvSpPr>
            <p:spPr bwMode="auto">
              <a:xfrm>
                <a:off x="13682662" y="366713"/>
                <a:ext cx="944563" cy="290512"/>
              </a:xfrm>
              <a:prstGeom prst="rect">
                <a:avLst/>
              </a:prstGeom>
              <a:solidFill>
                <a:schemeClr val="tx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miter lim="800000"/>
                    <a:headEnd/>
                    <a:tailEnd/>
                  </a14:hiddenLine>
                </a:ext>
              </a:extLst>
            </p:spPr>
            <p:txBody>
              <a:bodyPr anchor="ctr"/>
              <a:lstStyle/>
              <a:p>
                <a:pPr algn="ctr"/>
                <a:endParaRPr>
                  <a:cs typeface="+mn-ea"/>
                  <a:sym typeface="+mn-lt"/>
                </a:endParaRPr>
              </a:p>
            </p:txBody>
          </p:sp>
        </p:grpSp>
        <p:grpSp>
          <p:nvGrpSpPr>
            <p:cNvPr id="13" name="Group 82"/>
            <p:cNvGrpSpPr/>
            <p:nvPr/>
          </p:nvGrpSpPr>
          <p:grpSpPr>
            <a:xfrm>
              <a:off x="2621498" y="1292090"/>
              <a:ext cx="742587" cy="402073"/>
              <a:chOff x="17801829" y="5891398"/>
              <a:chExt cx="954592" cy="516864"/>
            </a:xfrm>
            <a:solidFill>
              <a:schemeClr val="tx2">
                <a:lumMod val="60000"/>
                <a:lumOff val="40000"/>
              </a:schemeClr>
            </a:solidFill>
          </p:grpSpPr>
          <p:sp>
            <p:nvSpPr>
              <p:cNvPr id="21" name="Freeform: Shape 83"/>
              <p:cNvSpPr>
                <a:spLocks/>
              </p:cNvSpPr>
              <p:nvPr/>
            </p:nvSpPr>
            <p:spPr bwMode="auto">
              <a:xfrm>
                <a:off x="17801829" y="5891398"/>
                <a:ext cx="954592" cy="516864"/>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2" name="Oval 84"/>
              <p:cNvSpPr>
                <a:spLocks/>
              </p:cNvSpPr>
              <p:nvPr/>
            </p:nvSpPr>
            <p:spPr bwMode="auto">
              <a:xfrm>
                <a:off x="18167266" y="5973356"/>
                <a:ext cx="229951" cy="230011"/>
              </a:xfrm>
              <a:prstGeom prst="ellipse">
                <a:avLst/>
              </a:pr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grpSp>
        <p:grpSp>
          <p:nvGrpSpPr>
            <p:cNvPr id="14" name="Group 85"/>
            <p:cNvGrpSpPr/>
            <p:nvPr/>
          </p:nvGrpSpPr>
          <p:grpSpPr>
            <a:xfrm rot="1080935">
              <a:off x="1096493" y="1970883"/>
              <a:ext cx="1994506" cy="710956"/>
              <a:chOff x="485775" y="495300"/>
              <a:chExt cx="5238750" cy="1866901"/>
            </a:xfrm>
          </p:grpSpPr>
          <p:sp>
            <p:nvSpPr>
              <p:cNvPr id="15" name="Freeform: Shape 86"/>
              <p:cNvSpPr>
                <a:spLocks/>
              </p:cNvSpPr>
              <p:nvPr/>
            </p:nvSpPr>
            <p:spPr bwMode="auto">
              <a:xfrm>
                <a:off x="4603750" y="1674813"/>
                <a:ext cx="1120775" cy="687388"/>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chemeClr val="accent1">
                  <a:lumMod val="60000"/>
                  <a:lumOff val="4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16" name="Freeform: Shape 87"/>
              <p:cNvSpPr>
                <a:spLocks/>
              </p:cNvSpPr>
              <p:nvPr/>
            </p:nvSpPr>
            <p:spPr bwMode="auto">
              <a:xfrm>
                <a:off x="1549400" y="989013"/>
                <a:ext cx="3351213" cy="1335088"/>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chemeClr val="accent1"/>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17" name="Freeform: Shape 88"/>
              <p:cNvSpPr>
                <a:spLocks/>
              </p:cNvSpPr>
              <p:nvPr/>
            </p:nvSpPr>
            <p:spPr bwMode="auto">
              <a:xfrm>
                <a:off x="1414463" y="958850"/>
                <a:ext cx="3352800" cy="1344613"/>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chemeClr val="accent1">
                  <a:lumMod val="20000"/>
                  <a:lumOff val="8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18" name="Freeform: Shape 89"/>
              <p:cNvSpPr>
                <a:spLocks/>
              </p:cNvSpPr>
              <p:nvPr/>
            </p:nvSpPr>
            <p:spPr bwMode="auto">
              <a:xfrm>
                <a:off x="485775" y="736600"/>
                <a:ext cx="536575" cy="862013"/>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chemeClr val="accent1">
                  <a:lumMod val="20000"/>
                  <a:lumOff val="8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19" name="Freeform: Shape 90"/>
              <p:cNvSpPr>
                <a:spLocks/>
              </p:cNvSpPr>
              <p:nvPr/>
            </p:nvSpPr>
            <p:spPr bwMode="auto">
              <a:xfrm>
                <a:off x="858838" y="495300"/>
                <a:ext cx="2087563" cy="1373188"/>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chemeClr val="accent1"/>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sp>
            <p:nvSpPr>
              <p:cNvPr id="20" name="Freeform: Shape 91"/>
              <p:cNvSpPr>
                <a:spLocks/>
              </p:cNvSpPr>
              <p:nvPr/>
            </p:nvSpPr>
            <p:spPr bwMode="auto">
              <a:xfrm>
                <a:off x="993775" y="804863"/>
                <a:ext cx="344488" cy="8509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chemeClr val="accent1">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cs typeface="+mn-ea"/>
                  <a:sym typeface="+mn-lt"/>
                </a:endParaRPr>
              </a:p>
            </p:txBody>
          </p:sp>
        </p:grpSp>
      </p:grpSp>
    </p:spTree>
    <p:extLst>
      <p:ext uri="{BB962C8B-B14F-4D97-AF65-F5344CB8AC3E}">
        <p14:creationId xmlns:p14="http://schemas.microsoft.com/office/powerpoint/2010/main" val="33696872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down)">
                                      <p:cBhvr>
                                        <p:cTn id="13" dur="580">
                                          <p:stCondLst>
                                            <p:cond delay="0"/>
                                          </p:stCondLst>
                                        </p:cTn>
                                        <p:tgtEl>
                                          <p:spTgt spid="63"/>
                                        </p:tgtEl>
                                      </p:cBhvr>
                                    </p:animEffect>
                                    <p:anim calcmode="lin" valueType="num">
                                      <p:cBhvr>
                                        <p:cTn id="14"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19" dur="26">
                                          <p:stCondLst>
                                            <p:cond delay="650"/>
                                          </p:stCondLst>
                                        </p:cTn>
                                        <p:tgtEl>
                                          <p:spTgt spid="63"/>
                                        </p:tgtEl>
                                      </p:cBhvr>
                                      <p:to x="100000" y="60000"/>
                                    </p:animScale>
                                    <p:animScale>
                                      <p:cBhvr>
                                        <p:cTn id="20" dur="166" decel="50000">
                                          <p:stCondLst>
                                            <p:cond delay="676"/>
                                          </p:stCondLst>
                                        </p:cTn>
                                        <p:tgtEl>
                                          <p:spTgt spid="63"/>
                                        </p:tgtEl>
                                      </p:cBhvr>
                                      <p:to x="100000" y="100000"/>
                                    </p:animScale>
                                    <p:animScale>
                                      <p:cBhvr>
                                        <p:cTn id="21" dur="26">
                                          <p:stCondLst>
                                            <p:cond delay="1312"/>
                                          </p:stCondLst>
                                        </p:cTn>
                                        <p:tgtEl>
                                          <p:spTgt spid="63"/>
                                        </p:tgtEl>
                                      </p:cBhvr>
                                      <p:to x="100000" y="80000"/>
                                    </p:animScale>
                                    <p:animScale>
                                      <p:cBhvr>
                                        <p:cTn id="22" dur="166" decel="50000">
                                          <p:stCondLst>
                                            <p:cond delay="1338"/>
                                          </p:stCondLst>
                                        </p:cTn>
                                        <p:tgtEl>
                                          <p:spTgt spid="63"/>
                                        </p:tgtEl>
                                      </p:cBhvr>
                                      <p:to x="100000" y="100000"/>
                                    </p:animScale>
                                    <p:animScale>
                                      <p:cBhvr>
                                        <p:cTn id="23" dur="26">
                                          <p:stCondLst>
                                            <p:cond delay="1642"/>
                                          </p:stCondLst>
                                        </p:cTn>
                                        <p:tgtEl>
                                          <p:spTgt spid="63"/>
                                        </p:tgtEl>
                                      </p:cBhvr>
                                      <p:to x="100000" y="90000"/>
                                    </p:animScale>
                                    <p:animScale>
                                      <p:cBhvr>
                                        <p:cTn id="24" dur="166" decel="50000">
                                          <p:stCondLst>
                                            <p:cond delay="1668"/>
                                          </p:stCondLst>
                                        </p:cTn>
                                        <p:tgtEl>
                                          <p:spTgt spid="63"/>
                                        </p:tgtEl>
                                      </p:cBhvr>
                                      <p:to x="100000" y="100000"/>
                                    </p:animScale>
                                    <p:animScale>
                                      <p:cBhvr>
                                        <p:cTn id="25" dur="26">
                                          <p:stCondLst>
                                            <p:cond delay="1808"/>
                                          </p:stCondLst>
                                        </p:cTn>
                                        <p:tgtEl>
                                          <p:spTgt spid="63"/>
                                        </p:tgtEl>
                                      </p:cBhvr>
                                      <p:to x="100000" y="95000"/>
                                    </p:animScale>
                                    <p:animScale>
                                      <p:cBhvr>
                                        <p:cTn id="26" dur="166" decel="50000">
                                          <p:stCondLst>
                                            <p:cond delay="1834"/>
                                          </p:stCondLst>
                                        </p:cTn>
                                        <p:tgtEl>
                                          <p:spTgt spid="63"/>
                                        </p:tgtEl>
                                      </p:cBhvr>
                                      <p:to x="100000" y="100000"/>
                                    </p:animScale>
                                  </p:childTnLst>
                                </p:cTn>
                              </p:par>
                            </p:childTnLst>
                          </p:cTn>
                        </p:par>
                        <p:par>
                          <p:cTn id="27" fill="hold">
                            <p:stCondLst>
                              <p:cond delay="2500"/>
                            </p:stCondLst>
                            <p:childTnLst>
                              <p:par>
                                <p:cTn id="28" presetID="26" presetClass="entr" presetSubtype="0"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580">
                                          <p:stCondLst>
                                            <p:cond delay="0"/>
                                          </p:stCondLst>
                                        </p:cTn>
                                        <p:tgtEl>
                                          <p:spTgt spid="62"/>
                                        </p:tgtEl>
                                      </p:cBhvr>
                                    </p:animEffect>
                                    <p:anim calcmode="lin" valueType="num">
                                      <p:cBhvr>
                                        <p:cTn id="31"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36" dur="26">
                                          <p:stCondLst>
                                            <p:cond delay="650"/>
                                          </p:stCondLst>
                                        </p:cTn>
                                        <p:tgtEl>
                                          <p:spTgt spid="62"/>
                                        </p:tgtEl>
                                      </p:cBhvr>
                                      <p:to x="100000" y="60000"/>
                                    </p:animScale>
                                    <p:animScale>
                                      <p:cBhvr>
                                        <p:cTn id="37" dur="166" decel="50000">
                                          <p:stCondLst>
                                            <p:cond delay="676"/>
                                          </p:stCondLst>
                                        </p:cTn>
                                        <p:tgtEl>
                                          <p:spTgt spid="62"/>
                                        </p:tgtEl>
                                      </p:cBhvr>
                                      <p:to x="100000" y="100000"/>
                                    </p:animScale>
                                    <p:animScale>
                                      <p:cBhvr>
                                        <p:cTn id="38" dur="26">
                                          <p:stCondLst>
                                            <p:cond delay="1312"/>
                                          </p:stCondLst>
                                        </p:cTn>
                                        <p:tgtEl>
                                          <p:spTgt spid="62"/>
                                        </p:tgtEl>
                                      </p:cBhvr>
                                      <p:to x="100000" y="80000"/>
                                    </p:animScale>
                                    <p:animScale>
                                      <p:cBhvr>
                                        <p:cTn id="39" dur="166" decel="50000">
                                          <p:stCondLst>
                                            <p:cond delay="1338"/>
                                          </p:stCondLst>
                                        </p:cTn>
                                        <p:tgtEl>
                                          <p:spTgt spid="62"/>
                                        </p:tgtEl>
                                      </p:cBhvr>
                                      <p:to x="100000" y="100000"/>
                                    </p:animScale>
                                    <p:animScale>
                                      <p:cBhvr>
                                        <p:cTn id="40" dur="26">
                                          <p:stCondLst>
                                            <p:cond delay="1642"/>
                                          </p:stCondLst>
                                        </p:cTn>
                                        <p:tgtEl>
                                          <p:spTgt spid="62"/>
                                        </p:tgtEl>
                                      </p:cBhvr>
                                      <p:to x="100000" y="90000"/>
                                    </p:animScale>
                                    <p:animScale>
                                      <p:cBhvr>
                                        <p:cTn id="41" dur="166" decel="50000">
                                          <p:stCondLst>
                                            <p:cond delay="1668"/>
                                          </p:stCondLst>
                                        </p:cTn>
                                        <p:tgtEl>
                                          <p:spTgt spid="62"/>
                                        </p:tgtEl>
                                      </p:cBhvr>
                                      <p:to x="100000" y="100000"/>
                                    </p:animScale>
                                    <p:animScale>
                                      <p:cBhvr>
                                        <p:cTn id="42" dur="26">
                                          <p:stCondLst>
                                            <p:cond delay="1808"/>
                                          </p:stCondLst>
                                        </p:cTn>
                                        <p:tgtEl>
                                          <p:spTgt spid="62"/>
                                        </p:tgtEl>
                                      </p:cBhvr>
                                      <p:to x="100000" y="95000"/>
                                    </p:animScale>
                                    <p:animScale>
                                      <p:cBhvr>
                                        <p:cTn id="43" dur="166" decel="50000">
                                          <p:stCondLst>
                                            <p:cond delay="1834"/>
                                          </p:stCondLst>
                                        </p:cTn>
                                        <p:tgtEl>
                                          <p:spTgt spid="62"/>
                                        </p:tgtEl>
                                      </p:cBhvr>
                                      <p:to x="100000" y="100000"/>
                                    </p:animScale>
                                  </p:childTnLst>
                                </p:cTn>
                              </p:par>
                            </p:childTnLst>
                          </p:cTn>
                        </p:par>
                        <p:par>
                          <p:cTn id="44" fill="hold">
                            <p:stCondLst>
                              <p:cond delay="4500"/>
                            </p:stCondLst>
                            <p:childTnLst>
                              <p:par>
                                <p:cTn id="45" presetID="26" presetClass="entr" presetSubtype="0"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down)">
                                      <p:cBhvr>
                                        <p:cTn id="47" dur="580">
                                          <p:stCondLst>
                                            <p:cond delay="0"/>
                                          </p:stCondLst>
                                        </p:cTn>
                                        <p:tgtEl>
                                          <p:spTgt spid="61"/>
                                        </p:tgtEl>
                                      </p:cBhvr>
                                    </p:animEffect>
                                    <p:anim calcmode="lin" valueType="num">
                                      <p:cBhvr>
                                        <p:cTn id="48"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53" dur="26">
                                          <p:stCondLst>
                                            <p:cond delay="650"/>
                                          </p:stCondLst>
                                        </p:cTn>
                                        <p:tgtEl>
                                          <p:spTgt spid="61"/>
                                        </p:tgtEl>
                                      </p:cBhvr>
                                      <p:to x="100000" y="60000"/>
                                    </p:animScale>
                                    <p:animScale>
                                      <p:cBhvr>
                                        <p:cTn id="54" dur="166" decel="50000">
                                          <p:stCondLst>
                                            <p:cond delay="676"/>
                                          </p:stCondLst>
                                        </p:cTn>
                                        <p:tgtEl>
                                          <p:spTgt spid="61"/>
                                        </p:tgtEl>
                                      </p:cBhvr>
                                      <p:to x="100000" y="100000"/>
                                    </p:animScale>
                                    <p:animScale>
                                      <p:cBhvr>
                                        <p:cTn id="55" dur="26">
                                          <p:stCondLst>
                                            <p:cond delay="1312"/>
                                          </p:stCondLst>
                                        </p:cTn>
                                        <p:tgtEl>
                                          <p:spTgt spid="61"/>
                                        </p:tgtEl>
                                      </p:cBhvr>
                                      <p:to x="100000" y="80000"/>
                                    </p:animScale>
                                    <p:animScale>
                                      <p:cBhvr>
                                        <p:cTn id="56" dur="166" decel="50000">
                                          <p:stCondLst>
                                            <p:cond delay="1338"/>
                                          </p:stCondLst>
                                        </p:cTn>
                                        <p:tgtEl>
                                          <p:spTgt spid="61"/>
                                        </p:tgtEl>
                                      </p:cBhvr>
                                      <p:to x="100000" y="100000"/>
                                    </p:animScale>
                                    <p:animScale>
                                      <p:cBhvr>
                                        <p:cTn id="57" dur="26">
                                          <p:stCondLst>
                                            <p:cond delay="1642"/>
                                          </p:stCondLst>
                                        </p:cTn>
                                        <p:tgtEl>
                                          <p:spTgt spid="61"/>
                                        </p:tgtEl>
                                      </p:cBhvr>
                                      <p:to x="100000" y="90000"/>
                                    </p:animScale>
                                    <p:animScale>
                                      <p:cBhvr>
                                        <p:cTn id="58" dur="166" decel="50000">
                                          <p:stCondLst>
                                            <p:cond delay="1668"/>
                                          </p:stCondLst>
                                        </p:cTn>
                                        <p:tgtEl>
                                          <p:spTgt spid="61"/>
                                        </p:tgtEl>
                                      </p:cBhvr>
                                      <p:to x="100000" y="100000"/>
                                    </p:animScale>
                                    <p:animScale>
                                      <p:cBhvr>
                                        <p:cTn id="59" dur="26">
                                          <p:stCondLst>
                                            <p:cond delay="1808"/>
                                          </p:stCondLst>
                                        </p:cTn>
                                        <p:tgtEl>
                                          <p:spTgt spid="61"/>
                                        </p:tgtEl>
                                      </p:cBhvr>
                                      <p:to x="100000" y="95000"/>
                                    </p:animScale>
                                    <p:animScale>
                                      <p:cBhvr>
                                        <p:cTn id="60" dur="166" decel="50000">
                                          <p:stCondLst>
                                            <p:cond delay="1834"/>
                                          </p:stCondLst>
                                        </p:cTn>
                                        <p:tgtEl>
                                          <p:spTgt spid="61"/>
                                        </p:tgtEl>
                                      </p:cBhvr>
                                      <p:to x="100000" y="100000"/>
                                    </p:animScale>
                                  </p:childTnLst>
                                </p:cTn>
                              </p:par>
                            </p:childTnLst>
                          </p:cTn>
                        </p:par>
                        <p:par>
                          <p:cTn id="61" fill="hold">
                            <p:stCondLst>
                              <p:cond delay="6500"/>
                            </p:stCondLst>
                            <p:childTnLst>
                              <p:par>
                                <p:cTn id="62" presetID="26"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down)">
                                      <p:cBhvr>
                                        <p:cTn id="64" dur="580">
                                          <p:stCondLst>
                                            <p:cond delay="0"/>
                                          </p:stCondLst>
                                        </p:cTn>
                                        <p:tgtEl>
                                          <p:spTgt spid="60"/>
                                        </p:tgtEl>
                                      </p:cBhvr>
                                    </p:animEffect>
                                    <p:anim calcmode="lin" valueType="num">
                                      <p:cBhvr>
                                        <p:cTn id="65"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70" dur="26">
                                          <p:stCondLst>
                                            <p:cond delay="650"/>
                                          </p:stCondLst>
                                        </p:cTn>
                                        <p:tgtEl>
                                          <p:spTgt spid="60"/>
                                        </p:tgtEl>
                                      </p:cBhvr>
                                      <p:to x="100000" y="60000"/>
                                    </p:animScale>
                                    <p:animScale>
                                      <p:cBhvr>
                                        <p:cTn id="71" dur="166" decel="50000">
                                          <p:stCondLst>
                                            <p:cond delay="676"/>
                                          </p:stCondLst>
                                        </p:cTn>
                                        <p:tgtEl>
                                          <p:spTgt spid="60"/>
                                        </p:tgtEl>
                                      </p:cBhvr>
                                      <p:to x="100000" y="100000"/>
                                    </p:animScale>
                                    <p:animScale>
                                      <p:cBhvr>
                                        <p:cTn id="72" dur="26">
                                          <p:stCondLst>
                                            <p:cond delay="1312"/>
                                          </p:stCondLst>
                                        </p:cTn>
                                        <p:tgtEl>
                                          <p:spTgt spid="60"/>
                                        </p:tgtEl>
                                      </p:cBhvr>
                                      <p:to x="100000" y="80000"/>
                                    </p:animScale>
                                    <p:animScale>
                                      <p:cBhvr>
                                        <p:cTn id="73" dur="166" decel="50000">
                                          <p:stCondLst>
                                            <p:cond delay="1338"/>
                                          </p:stCondLst>
                                        </p:cTn>
                                        <p:tgtEl>
                                          <p:spTgt spid="60"/>
                                        </p:tgtEl>
                                      </p:cBhvr>
                                      <p:to x="100000" y="100000"/>
                                    </p:animScale>
                                    <p:animScale>
                                      <p:cBhvr>
                                        <p:cTn id="74" dur="26">
                                          <p:stCondLst>
                                            <p:cond delay="1642"/>
                                          </p:stCondLst>
                                        </p:cTn>
                                        <p:tgtEl>
                                          <p:spTgt spid="60"/>
                                        </p:tgtEl>
                                      </p:cBhvr>
                                      <p:to x="100000" y="90000"/>
                                    </p:animScale>
                                    <p:animScale>
                                      <p:cBhvr>
                                        <p:cTn id="75" dur="166" decel="50000">
                                          <p:stCondLst>
                                            <p:cond delay="1668"/>
                                          </p:stCondLst>
                                        </p:cTn>
                                        <p:tgtEl>
                                          <p:spTgt spid="60"/>
                                        </p:tgtEl>
                                      </p:cBhvr>
                                      <p:to x="100000" y="100000"/>
                                    </p:animScale>
                                    <p:animScale>
                                      <p:cBhvr>
                                        <p:cTn id="76" dur="26">
                                          <p:stCondLst>
                                            <p:cond delay="1808"/>
                                          </p:stCondLst>
                                        </p:cTn>
                                        <p:tgtEl>
                                          <p:spTgt spid="60"/>
                                        </p:tgtEl>
                                      </p:cBhvr>
                                      <p:to x="100000" y="95000"/>
                                    </p:animScale>
                                    <p:animScale>
                                      <p:cBhvr>
                                        <p:cTn id="77" dur="166" decel="50000">
                                          <p:stCondLst>
                                            <p:cond delay="1834"/>
                                          </p:stCondLst>
                                        </p:cTn>
                                        <p:tgtEl>
                                          <p:spTgt spid="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nvSpPr>
        <p:spPr>
          <a:xfrm>
            <a:off x="781307" y="1372701"/>
            <a:ext cx="1879128" cy="1371600"/>
          </a:xfrm>
          <a:prstGeom prst="parallelogram">
            <a:avLst>
              <a:gd name="adj" fmla="val 0"/>
            </a:avLst>
          </a:prstGeom>
          <a:blipFill>
            <a:blip r:embed="rId3"/>
            <a:stretch>
              <a:fillRect t="-9663" r="-6162" b="-22213"/>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ea typeface="微软雅黑"/>
            </a:endParaRPr>
          </a:p>
        </p:txBody>
      </p:sp>
      <p:sp>
        <p:nvSpPr>
          <p:cNvPr id="12" name="平行四边形 11"/>
          <p:cNvSpPr/>
          <p:nvPr/>
        </p:nvSpPr>
        <p:spPr>
          <a:xfrm>
            <a:off x="3505452" y="1372700"/>
            <a:ext cx="1900771" cy="1371601"/>
          </a:xfrm>
          <a:prstGeom prst="parallelogram">
            <a:avLst>
              <a:gd name="adj" fmla="val 0"/>
            </a:avLst>
          </a:prstGeom>
          <a:blipFill>
            <a:blip r:embed="rId4"/>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ea typeface="微软雅黑"/>
            </a:endParaRPr>
          </a:p>
        </p:txBody>
      </p:sp>
      <p:sp>
        <p:nvSpPr>
          <p:cNvPr id="13" name="平行四边形 12"/>
          <p:cNvSpPr/>
          <p:nvPr/>
        </p:nvSpPr>
        <p:spPr>
          <a:xfrm>
            <a:off x="6204692" y="1372700"/>
            <a:ext cx="1900771" cy="1371601"/>
          </a:xfrm>
          <a:prstGeom prst="parallelogram">
            <a:avLst>
              <a:gd name="adj" fmla="val 0"/>
            </a:avLst>
          </a:prstGeom>
          <a:blipFill>
            <a:blip r:embed="rId5"/>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ea typeface="微软雅黑"/>
            </a:endParaRPr>
          </a:p>
        </p:txBody>
      </p:sp>
      <p:sp>
        <p:nvSpPr>
          <p:cNvPr id="20" name="矩形 9"/>
          <p:cNvSpPr>
            <a:spLocks noChangeArrowheads="1"/>
          </p:cNvSpPr>
          <p:nvPr/>
        </p:nvSpPr>
        <p:spPr bwMode="auto">
          <a:xfrm>
            <a:off x="6222490" y="2972896"/>
            <a:ext cx="1304163" cy="253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5" tIns="34274" rIns="68545" bIns="34274">
            <a:spAutoFit/>
          </a:bodyPr>
          <a:lstStyle/>
          <a:p>
            <a:pPr>
              <a:defRPr/>
            </a:pPr>
            <a:r>
              <a:rPr lang="zh-CN" altLang="en-US" sz="1200" dirty="0">
                <a:solidFill>
                  <a:schemeClr val="tx1">
                    <a:lumMod val="75000"/>
                    <a:lumOff val="25000"/>
                  </a:schemeClr>
                </a:solidFill>
                <a:latin typeface="微软雅黑"/>
                <a:ea typeface="微软雅黑"/>
              </a:rPr>
              <a:t>添加标题文字</a:t>
            </a:r>
          </a:p>
        </p:txBody>
      </p:sp>
      <p:grpSp>
        <p:nvGrpSpPr>
          <p:cNvPr id="3" name="组合 20"/>
          <p:cNvGrpSpPr/>
          <p:nvPr/>
        </p:nvGrpSpPr>
        <p:grpSpPr>
          <a:xfrm>
            <a:off x="6210290" y="3293953"/>
            <a:ext cx="1231543" cy="253906"/>
            <a:chOff x="6401594" y="3274594"/>
            <a:chExt cx="1231756" cy="253908"/>
          </a:xfrm>
        </p:grpSpPr>
        <p:sp>
          <p:nvSpPr>
            <p:cNvPr id="22" name="圆角矩形 21"/>
            <p:cNvSpPr/>
            <p:nvPr/>
          </p:nvSpPr>
          <p:spPr>
            <a:xfrm>
              <a:off x="6401594" y="3274594"/>
              <a:ext cx="1231756" cy="253906"/>
            </a:xfrm>
            <a:prstGeom prst="roundRect">
              <a:avLst>
                <a:gd name="adj" fmla="val 4167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ea typeface="微软雅黑"/>
              </a:endParaRPr>
            </a:p>
          </p:txBody>
        </p:sp>
        <p:sp>
          <p:nvSpPr>
            <p:cNvPr id="23" name="矩形 9"/>
            <p:cNvSpPr>
              <a:spLocks noChangeArrowheads="1"/>
            </p:cNvSpPr>
            <p:nvPr/>
          </p:nvSpPr>
          <p:spPr bwMode="auto">
            <a:xfrm>
              <a:off x="6477793" y="3274594"/>
              <a:ext cx="1155557" cy="25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dirty="0">
                  <a:solidFill>
                    <a:schemeClr val="bg1"/>
                  </a:solidFill>
                  <a:latin typeface="微软雅黑"/>
                  <a:ea typeface="微软雅黑"/>
                </a:rPr>
                <a:t>添加详细文字</a:t>
              </a:r>
            </a:p>
          </p:txBody>
        </p:sp>
      </p:grpSp>
      <p:sp>
        <p:nvSpPr>
          <p:cNvPr id="24" name="矩形 1"/>
          <p:cNvSpPr>
            <a:spLocks noChangeArrowheads="1"/>
          </p:cNvSpPr>
          <p:nvPr/>
        </p:nvSpPr>
        <p:spPr bwMode="auto">
          <a:xfrm>
            <a:off x="6134105" y="3518225"/>
            <a:ext cx="2018997" cy="7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a:ea typeface="微软雅黑"/>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a:ea typeface="微软雅黑"/>
            </a:endParaRPr>
          </a:p>
        </p:txBody>
      </p:sp>
      <p:sp>
        <p:nvSpPr>
          <p:cNvPr id="25" name="矩形 9"/>
          <p:cNvSpPr>
            <a:spLocks noChangeArrowheads="1"/>
          </p:cNvSpPr>
          <p:nvPr/>
        </p:nvSpPr>
        <p:spPr bwMode="auto">
          <a:xfrm>
            <a:off x="3521930" y="2972896"/>
            <a:ext cx="1304163" cy="253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5" tIns="34274" rIns="68545" bIns="34274">
            <a:spAutoFit/>
          </a:bodyPr>
          <a:lstStyle/>
          <a:p>
            <a:pPr>
              <a:defRPr/>
            </a:pPr>
            <a:r>
              <a:rPr lang="zh-CN" altLang="en-US" sz="1200" dirty="0">
                <a:solidFill>
                  <a:schemeClr val="tx1">
                    <a:lumMod val="75000"/>
                    <a:lumOff val="25000"/>
                  </a:schemeClr>
                </a:solidFill>
                <a:latin typeface="微软雅黑"/>
                <a:ea typeface="微软雅黑"/>
              </a:rPr>
              <a:t>添加标题文字</a:t>
            </a:r>
          </a:p>
        </p:txBody>
      </p:sp>
      <p:grpSp>
        <p:nvGrpSpPr>
          <p:cNvPr id="4" name="组合 25"/>
          <p:cNvGrpSpPr/>
          <p:nvPr/>
        </p:nvGrpSpPr>
        <p:grpSpPr>
          <a:xfrm>
            <a:off x="3509729" y="3293953"/>
            <a:ext cx="1231543" cy="253906"/>
            <a:chOff x="6401594" y="3274594"/>
            <a:chExt cx="1231756" cy="253908"/>
          </a:xfrm>
        </p:grpSpPr>
        <p:sp>
          <p:nvSpPr>
            <p:cNvPr id="27" name="圆角矩形 26"/>
            <p:cNvSpPr/>
            <p:nvPr/>
          </p:nvSpPr>
          <p:spPr>
            <a:xfrm>
              <a:off x="6401594" y="327459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ea typeface="微软雅黑"/>
              </a:endParaRPr>
            </a:p>
          </p:txBody>
        </p:sp>
        <p:sp>
          <p:nvSpPr>
            <p:cNvPr id="28" name="矩形 9"/>
            <p:cNvSpPr>
              <a:spLocks noChangeArrowheads="1"/>
            </p:cNvSpPr>
            <p:nvPr/>
          </p:nvSpPr>
          <p:spPr bwMode="auto">
            <a:xfrm>
              <a:off x="6477793" y="3274594"/>
              <a:ext cx="1155557" cy="25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dirty="0">
                  <a:solidFill>
                    <a:schemeClr val="bg1"/>
                  </a:solidFill>
                  <a:latin typeface="微软雅黑"/>
                  <a:ea typeface="微软雅黑"/>
                </a:rPr>
                <a:t>添加详细文字</a:t>
              </a:r>
            </a:p>
          </p:txBody>
        </p:sp>
      </p:grpSp>
      <p:sp>
        <p:nvSpPr>
          <p:cNvPr id="29" name="矩形 1"/>
          <p:cNvSpPr>
            <a:spLocks noChangeArrowheads="1"/>
          </p:cNvSpPr>
          <p:nvPr/>
        </p:nvSpPr>
        <p:spPr bwMode="auto">
          <a:xfrm>
            <a:off x="3433545" y="3518225"/>
            <a:ext cx="2018997" cy="7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a:ea typeface="微软雅黑"/>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a:ea typeface="微软雅黑"/>
            </a:endParaRPr>
          </a:p>
        </p:txBody>
      </p:sp>
      <p:sp>
        <p:nvSpPr>
          <p:cNvPr id="30" name="矩形 9"/>
          <p:cNvSpPr>
            <a:spLocks noChangeArrowheads="1"/>
          </p:cNvSpPr>
          <p:nvPr/>
        </p:nvSpPr>
        <p:spPr bwMode="auto">
          <a:xfrm>
            <a:off x="831962" y="2972896"/>
            <a:ext cx="1304163" cy="253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5" tIns="34274" rIns="68545" bIns="34274">
            <a:spAutoFit/>
          </a:bodyPr>
          <a:lstStyle/>
          <a:p>
            <a:pPr>
              <a:defRPr/>
            </a:pPr>
            <a:r>
              <a:rPr lang="zh-CN" altLang="en-US" sz="1200" dirty="0">
                <a:solidFill>
                  <a:schemeClr val="tx1">
                    <a:lumMod val="75000"/>
                    <a:lumOff val="25000"/>
                  </a:schemeClr>
                </a:solidFill>
                <a:latin typeface="微软雅黑"/>
                <a:ea typeface="微软雅黑"/>
              </a:rPr>
              <a:t>添加标题文字</a:t>
            </a:r>
          </a:p>
        </p:txBody>
      </p:sp>
      <p:grpSp>
        <p:nvGrpSpPr>
          <p:cNvPr id="5" name="组合 30"/>
          <p:cNvGrpSpPr/>
          <p:nvPr/>
        </p:nvGrpSpPr>
        <p:grpSpPr>
          <a:xfrm>
            <a:off x="819762" y="3293953"/>
            <a:ext cx="1231543" cy="253906"/>
            <a:chOff x="6401594" y="3274594"/>
            <a:chExt cx="1231756" cy="253908"/>
          </a:xfrm>
        </p:grpSpPr>
        <p:sp>
          <p:nvSpPr>
            <p:cNvPr id="32" name="圆角矩形 31"/>
            <p:cNvSpPr/>
            <p:nvPr/>
          </p:nvSpPr>
          <p:spPr>
            <a:xfrm>
              <a:off x="6401594" y="3274594"/>
              <a:ext cx="1231756" cy="253906"/>
            </a:xfrm>
            <a:prstGeom prst="roundRect">
              <a:avLst>
                <a:gd name="adj" fmla="val 416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ea typeface="微软雅黑"/>
              </a:endParaRPr>
            </a:p>
          </p:txBody>
        </p:sp>
        <p:sp>
          <p:nvSpPr>
            <p:cNvPr id="33" name="矩形 9"/>
            <p:cNvSpPr>
              <a:spLocks noChangeArrowheads="1"/>
            </p:cNvSpPr>
            <p:nvPr/>
          </p:nvSpPr>
          <p:spPr bwMode="auto">
            <a:xfrm>
              <a:off x="6477794" y="3274594"/>
              <a:ext cx="1052320" cy="25390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dirty="0">
                  <a:solidFill>
                    <a:schemeClr val="bg1"/>
                  </a:solidFill>
                  <a:latin typeface="微软雅黑"/>
                  <a:ea typeface="微软雅黑"/>
                </a:rPr>
                <a:t>添加详细文字</a:t>
              </a:r>
            </a:p>
          </p:txBody>
        </p:sp>
      </p:grpSp>
      <p:sp>
        <p:nvSpPr>
          <p:cNvPr id="34" name="矩形 1"/>
          <p:cNvSpPr>
            <a:spLocks noChangeArrowheads="1"/>
          </p:cNvSpPr>
          <p:nvPr/>
        </p:nvSpPr>
        <p:spPr bwMode="auto">
          <a:xfrm>
            <a:off x="743578" y="3518225"/>
            <a:ext cx="2018997" cy="7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chemeClr val="tx1">
                    <a:lumMod val="50000"/>
                    <a:lumOff val="50000"/>
                  </a:schemeClr>
                </a:solidFill>
                <a:latin typeface="微软雅黑"/>
                <a:ea typeface="微软雅黑"/>
              </a:rPr>
              <a:t>此处添加标题内容点击此处添加内容点击此处添加内容此处添加标题内容点击此处添加内容点击此处添加内容</a:t>
            </a:r>
            <a:endParaRPr lang="zh-CN" altLang="zh-CN" sz="900" dirty="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19125670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7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childTnLst>
                          </p:cTn>
                        </p:par>
                        <p:par>
                          <p:cTn id="23" fill="hold">
                            <p:stCondLst>
                              <p:cond delay="1700"/>
                            </p:stCondLst>
                            <p:childTnLst>
                              <p:par>
                                <p:cTn id="24" presetID="16" presetClass="entr" presetSubtype="21"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27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childTnLst>
                          </p:cTn>
                        </p:par>
                        <p:par>
                          <p:cTn id="38" fill="hold">
                            <p:stCondLst>
                              <p:cond delay="3200"/>
                            </p:stCondLst>
                            <p:childTnLst>
                              <p:par>
                                <p:cTn id="39" presetID="16" presetClass="entr" presetSubtype="21"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500"/>
                                        <p:tgtEl>
                                          <p:spTgt spid="4"/>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200"/>
                            </p:stCondLst>
                            <p:childTnLst>
                              <p:par>
                                <p:cTn id="48" presetID="53" presetClass="entr" presetSubtype="16"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par>
                          <p:cTn id="53" fill="hold">
                            <p:stCondLst>
                              <p:cond delay="4700"/>
                            </p:stCondLst>
                            <p:childTnLst>
                              <p:par>
                                <p:cTn id="54" presetID="16" presetClass="entr" presetSubtype="21"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barn(inVertical)">
                                      <p:cBhvr>
                                        <p:cTn id="56" dur="500"/>
                                        <p:tgtEl>
                                          <p:spTgt spid="5"/>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anim calcmode="lin" valueType="num">
                                      <p:cBhvr>
                                        <p:cTn id="60" dur="1000" fill="hold"/>
                                        <p:tgtEl>
                                          <p:spTgt spid="34"/>
                                        </p:tgtEl>
                                        <p:attrNameLst>
                                          <p:attrName>ppt_x</p:attrName>
                                        </p:attrNameLst>
                                      </p:cBhvr>
                                      <p:tavLst>
                                        <p:tav tm="0">
                                          <p:val>
                                            <p:strVal val="#ppt_x"/>
                                          </p:val>
                                        </p:tav>
                                        <p:tav tm="100000">
                                          <p:val>
                                            <p:strVal val="#ppt_x"/>
                                          </p:val>
                                        </p:tav>
                                      </p:tavLst>
                                    </p:anim>
                                    <p:anim calcmode="lin" valueType="num">
                                      <p:cBhvr>
                                        <p:cTn id="6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4" grpId="0"/>
      <p:bldP spid="25" grpId="0"/>
      <p:bldP spid="29" grpId="0"/>
      <p:bldP spid="30"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4"/>
          <p:cNvGrpSpPr/>
          <p:nvPr/>
        </p:nvGrpSpPr>
        <p:grpSpPr>
          <a:xfrm>
            <a:off x="3903407" y="1348032"/>
            <a:ext cx="1385318" cy="2493144"/>
            <a:chOff x="3903407" y="1347614"/>
            <a:chExt cx="1385318" cy="2492375"/>
          </a:xfrm>
        </p:grpSpPr>
        <p:grpSp>
          <p:nvGrpSpPr>
            <p:cNvPr id="3" name="组合 95"/>
            <p:cNvGrpSpPr/>
            <p:nvPr/>
          </p:nvGrpSpPr>
          <p:grpSpPr>
            <a:xfrm>
              <a:off x="3903407" y="1347614"/>
              <a:ext cx="1385318" cy="2492375"/>
              <a:chOff x="3851919" y="1591543"/>
              <a:chExt cx="1385318" cy="2492375"/>
            </a:xfrm>
          </p:grpSpPr>
          <p:sp>
            <p:nvSpPr>
              <p:cNvPr id="98"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99"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00"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grpSp>
        <p:sp>
          <p:nvSpPr>
            <p:cNvPr id="97" name="TextBox 96"/>
            <p:cNvSpPr txBox="1"/>
            <p:nvPr/>
          </p:nvSpPr>
          <p:spPr>
            <a:xfrm>
              <a:off x="4276091" y="2804540"/>
              <a:ext cx="513282" cy="523059"/>
            </a:xfrm>
            <a:prstGeom prst="rect">
              <a:avLst/>
            </a:prstGeom>
            <a:noFill/>
          </p:spPr>
          <p:txBody>
            <a:bodyPr wrap="none" rtlCol="0">
              <a:spAutoFit/>
            </a:bodyPr>
            <a:lstStyle/>
            <a:p>
              <a:r>
                <a:rPr lang="en-US" altLang="zh-CN" sz="2800" dirty="0">
                  <a:solidFill>
                    <a:prstClr val="white"/>
                  </a:solidFill>
                  <a:latin typeface="Impact" pitchFamily="34" charset="0"/>
                </a:rPr>
                <a:t>01</a:t>
              </a:r>
              <a:endParaRPr lang="zh-CN" altLang="en-US" sz="2800" dirty="0">
                <a:solidFill>
                  <a:prstClr val="white"/>
                </a:solidFill>
                <a:latin typeface="Impact" pitchFamily="34" charset="0"/>
              </a:endParaRPr>
            </a:p>
          </p:txBody>
        </p:sp>
      </p:grpSp>
      <p:grpSp>
        <p:nvGrpSpPr>
          <p:cNvPr id="4" name="组合 100"/>
          <p:cNvGrpSpPr/>
          <p:nvPr/>
        </p:nvGrpSpPr>
        <p:grpSpPr>
          <a:xfrm>
            <a:off x="1522701" y="1348030"/>
            <a:ext cx="1225224" cy="2205024"/>
            <a:chOff x="1522701" y="1347614"/>
            <a:chExt cx="1225224" cy="2204343"/>
          </a:xfrm>
        </p:grpSpPr>
        <p:grpSp>
          <p:nvGrpSpPr>
            <p:cNvPr id="5" name="组合 101"/>
            <p:cNvGrpSpPr/>
            <p:nvPr/>
          </p:nvGrpSpPr>
          <p:grpSpPr>
            <a:xfrm>
              <a:off x="1522701" y="1347614"/>
              <a:ext cx="1225224" cy="2204343"/>
              <a:chOff x="3851919" y="1591543"/>
              <a:chExt cx="1385318" cy="2492375"/>
            </a:xfrm>
          </p:grpSpPr>
          <p:sp>
            <p:nvSpPr>
              <p:cNvPr id="104"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05"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06"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grpSp>
        <p:sp>
          <p:nvSpPr>
            <p:cNvPr id="103" name="TextBox 102"/>
            <p:cNvSpPr txBox="1"/>
            <p:nvPr/>
          </p:nvSpPr>
          <p:spPr>
            <a:xfrm>
              <a:off x="1819193" y="2660570"/>
              <a:ext cx="556563" cy="523058"/>
            </a:xfrm>
            <a:prstGeom prst="rect">
              <a:avLst/>
            </a:prstGeom>
            <a:noFill/>
          </p:spPr>
          <p:txBody>
            <a:bodyPr wrap="none" rtlCol="0">
              <a:spAutoFit/>
            </a:bodyPr>
            <a:lstStyle/>
            <a:p>
              <a:r>
                <a:rPr lang="en-US" altLang="zh-CN" sz="2800" dirty="0">
                  <a:solidFill>
                    <a:prstClr val="white"/>
                  </a:solidFill>
                  <a:latin typeface="Impact" pitchFamily="34" charset="0"/>
                </a:rPr>
                <a:t>02</a:t>
              </a:r>
              <a:endParaRPr lang="zh-CN" altLang="en-US" sz="2800" dirty="0">
                <a:solidFill>
                  <a:prstClr val="white"/>
                </a:solidFill>
                <a:latin typeface="Impact" pitchFamily="34" charset="0"/>
              </a:endParaRPr>
            </a:p>
          </p:txBody>
        </p:sp>
      </p:grpSp>
      <p:grpSp>
        <p:nvGrpSpPr>
          <p:cNvPr id="6" name="组合 106"/>
          <p:cNvGrpSpPr/>
          <p:nvPr/>
        </p:nvGrpSpPr>
        <p:grpSpPr>
          <a:xfrm>
            <a:off x="6444208" y="1348030"/>
            <a:ext cx="1225224" cy="2205024"/>
            <a:chOff x="6444208" y="1347614"/>
            <a:chExt cx="1225224" cy="2204343"/>
          </a:xfrm>
          <a:solidFill>
            <a:schemeClr val="accent5"/>
          </a:solidFill>
        </p:grpSpPr>
        <p:grpSp>
          <p:nvGrpSpPr>
            <p:cNvPr id="7" name="组合 107"/>
            <p:cNvGrpSpPr/>
            <p:nvPr/>
          </p:nvGrpSpPr>
          <p:grpSpPr>
            <a:xfrm>
              <a:off x="6444208" y="1347614"/>
              <a:ext cx="1225224" cy="2204343"/>
              <a:chOff x="3851919" y="1591543"/>
              <a:chExt cx="1385318" cy="2492375"/>
            </a:xfrm>
            <a:grpFill/>
          </p:grpSpPr>
          <p:sp>
            <p:nvSpPr>
              <p:cNvPr id="110" name="矩形 27"/>
              <p:cNvSpPr/>
              <p:nvPr/>
            </p:nvSpPr>
            <p:spPr>
              <a:xfrm flipH="1">
                <a:off x="4067944"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11" name="椭圆 22"/>
              <p:cNvSpPr/>
              <p:nvPr/>
            </p:nvSpPr>
            <p:spPr>
              <a:xfrm>
                <a:off x="3851919" y="2447355"/>
                <a:ext cx="1385318" cy="1636563"/>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12" name="矩形 27"/>
              <p:cNvSpPr/>
              <p:nvPr/>
            </p:nvSpPr>
            <p:spPr>
              <a:xfrm>
                <a:off x="4393306" y="1591543"/>
                <a:ext cx="689223" cy="102783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grpSp>
        <p:sp>
          <p:nvSpPr>
            <p:cNvPr id="109" name="TextBox 108"/>
            <p:cNvSpPr txBox="1"/>
            <p:nvPr/>
          </p:nvSpPr>
          <p:spPr>
            <a:xfrm>
              <a:off x="6740520" y="2660570"/>
              <a:ext cx="567784" cy="523058"/>
            </a:xfrm>
            <a:prstGeom prst="rect">
              <a:avLst/>
            </a:prstGeom>
            <a:noFill/>
          </p:spPr>
          <p:txBody>
            <a:bodyPr wrap="none" rtlCol="0">
              <a:spAutoFit/>
            </a:bodyPr>
            <a:lstStyle/>
            <a:p>
              <a:r>
                <a:rPr lang="en-US" altLang="zh-CN" sz="2800" dirty="0">
                  <a:solidFill>
                    <a:prstClr val="white"/>
                  </a:solidFill>
                  <a:latin typeface="Impact" pitchFamily="34" charset="0"/>
                </a:rPr>
                <a:t>03</a:t>
              </a:r>
              <a:endParaRPr lang="zh-CN" altLang="en-US" sz="2800" dirty="0">
                <a:solidFill>
                  <a:prstClr val="white"/>
                </a:solidFill>
                <a:latin typeface="Impact" pitchFamily="34" charset="0"/>
              </a:endParaRPr>
            </a:p>
          </p:txBody>
        </p:sp>
      </p:grpSp>
      <p:sp>
        <p:nvSpPr>
          <p:cNvPr id="113" name="矩形 1"/>
          <p:cNvSpPr>
            <a:spLocks noChangeArrowheads="1"/>
          </p:cNvSpPr>
          <p:nvPr/>
        </p:nvSpPr>
        <p:spPr bwMode="auto">
          <a:xfrm>
            <a:off x="1132424" y="3957207"/>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4" name="矩形 1"/>
          <p:cNvSpPr>
            <a:spLocks noChangeArrowheads="1"/>
          </p:cNvSpPr>
          <p:nvPr/>
        </p:nvSpPr>
        <p:spPr bwMode="auto">
          <a:xfrm>
            <a:off x="3651560" y="3957207"/>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115" name="矩形 1"/>
          <p:cNvSpPr>
            <a:spLocks noChangeArrowheads="1"/>
          </p:cNvSpPr>
          <p:nvPr/>
        </p:nvSpPr>
        <p:spPr bwMode="auto">
          <a:xfrm>
            <a:off x="6170696" y="3957207"/>
            <a:ext cx="18936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900" kern="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Tree>
    <p:extLst>
      <p:ext uri="{BB962C8B-B14F-4D97-AF65-F5344CB8AC3E}">
        <p14:creationId xmlns:p14="http://schemas.microsoft.com/office/powerpoint/2010/main" val="18126514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13"/>
                                        </p:tgtEl>
                                        <p:attrNameLst>
                                          <p:attrName>style.visibility</p:attrName>
                                        </p:attrNameLst>
                                      </p:cBhvr>
                                      <p:to>
                                        <p:strVal val="visible"/>
                                      </p:to>
                                    </p:set>
                                    <p:anim calcmode="lin" valueType="num">
                                      <p:cBhvr additive="base">
                                        <p:cTn id="22" dur="300" fill="hold"/>
                                        <p:tgtEl>
                                          <p:spTgt spid="113"/>
                                        </p:tgtEl>
                                        <p:attrNameLst>
                                          <p:attrName>ppt_x</p:attrName>
                                        </p:attrNameLst>
                                      </p:cBhvr>
                                      <p:tavLst>
                                        <p:tav tm="0">
                                          <p:val>
                                            <p:strVal val="0-#ppt_w/2"/>
                                          </p:val>
                                        </p:tav>
                                        <p:tav tm="100000">
                                          <p:val>
                                            <p:strVal val="#ppt_x"/>
                                          </p:val>
                                        </p:tav>
                                      </p:tavLst>
                                    </p:anim>
                                    <p:anim calcmode="lin" valueType="num">
                                      <p:cBhvr additive="base">
                                        <p:cTn id="23" dur="300" fill="hold"/>
                                        <p:tgtEl>
                                          <p:spTgt spid="113"/>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300" fill="hold"/>
                                        <p:tgtEl>
                                          <p:spTgt spid="114"/>
                                        </p:tgtEl>
                                        <p:attrNameLst>
                                          <p:attrName>ppt_x</p:attrName>
                                        </p:attrNameLst>
                                      </p:cBhvr>
                                      <p:tavLst>
                                        <p:tav tm="0">
                                          <p:val>
                                            <p:strVal val="0-#ppt_w/2"/>
                                          </p:val>
                                        </p:tav>
                                        <p:tav tm="100000">
                                          <p:val>
                                            <p:strVal val="#ppt_x"/>
                                          </p:val>
                                        </p:tav>
                                      </p:tavLst>
                                    </p:anim>
                                    <p:anim calcmode="lin" valueType="num">
                                      <p:cBhvr additive="base">
                                        <p:cTn id="28" dur="3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115"/>
                                        </p:tgtEl>
                                        <p:attrNameLst>
                                          <p:attrName>style.visibility</p:attrName>
                                        </p:attrNameLst>
                                      </p:cBhvr>
                                      <p:to>
                                        <p:strVal val="visible"/>
                                      </p:to>
                                    </p:set>
                                    <p:anim calcmode="lin" valueType="num">
                                      <p:cBhvr additive="base">
                                        <p:cTn id="32" dur="300" fill="hold"/>
                                        <p:tgtEl>
                                          <p:spTgt spid="115"/>
                                        </p:tgtEl>
                                        <p:attrNameLst>
                                          <p:attrName>ppt_x</p:attrName>
                                        </p:attrNameLst>
                                      </p:cBhvr>
                                      <p:tavLst>
                                        <p:tav tm="0">
                                          <p:val>
                                            <p:strVal val="0-#ppt_w/2"/>
                                          </p:val>
                                        </p:tav>
                                        <p:tav tm="100000">
                                          <p:val>
                                            <p:strVal val="#ppt_x"/>
                                          </p:val>
                                        </p:tav>
                                      </p:tavLst>
                                    </p:anim>
                                    <p:anim calcmode="lin" valueType="num">
                                      <p:cBhvr additive="base">
                                        <p:cTn id="33" dur="3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4" grpId="0"/>
      <p:bldP spid="1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656035" y="857515"/>
            <a:ext cx="3106340" cy="31061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44" name="椭圆 43"/>
          <p:cNvSpPr/>
          <p:nvPr/>
        </p:nvSpPr>
        <p:spPr>
          <a:xfrm>
            <a:off x="3782616" y="1312474"/>
            <a:ext cx="313134" cy="3132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39" name="椭圆 38"/>
          <p:cNvSpPr/>
          <p:nvPr/>
        </p:nvSpPr>
        <p:spPr>
          <a:xfrm>
            <a:off x="3411141" y="1090949"/>
            <a:ext cx="246459" cy="24772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45" name="椭圆 44"/>
          <p:cNvSpPr/>
          <p:nvPr/>
        </p:nvSpPr>
        <p:spPr>
          <a:xfrm flipH="1">
            <a:off x="223837" y="1439911"/>
            <a:ext cx="415529" cy="4144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30" name="椭圆 29"/>
          <p:cNvSpPr/>
          <p:nvPr/>
        </p:nvSpPr>
        <p:spPr>
          <a:xfrm>
            <a:off x="3942160" y="2247404"/>
            <a:ext cx="154781" cy="1536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26" name="椭圆 25"/>
          <p:cNvSpPr/>
          <p:nvPr/>
        </p:nvSpPr>
        <p:spPr>
          <a:xfrm rot="11047877">
            <a:off x="1453754" y="4495998"/>
            <a:ext cx="123825" cy="123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28" name="椭圆 27"/>
          <p:cNvSpPr/>
          <p:nvPr/>
        </p:nvSpPr>
        <p:spPr>
          <a:xfrm>
            <a:off x="996553" y="3809986"/>
            <a:ext cx="452438" cy="4525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29" name="椭圆 28"/>
          <p:cNvSpPr/>
          <p:nvPr/>
        </p:nvSpPr>
        <p:spPr>
          <a:xfrm flipV="1">
            <a:off x="1922860" y="4481705"/>
            <a:ext cx="509588" cy="50974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33" name="椭圆 32"/>
          <p:cNvSpPr/>
          <p:nvPr/>
        </p:nvSpPr>
        <p:spPr>
          <a:xfrm>
            <a:off x="432198" y="3865962"/>
            <a:ext cx="215503" cy="215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35" name="椭圆 34"/>
          <p:cNvSpPr/>
          <p:nvPr/>
        </p:nvSpPr>
        <p:spPr>
          <a:xfrm flipH="1">
            <a:off x="2064544" y="4029128"/>
            <a:ext cx="226219" cy="2262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36" name="椭圆 35"/>
          <p:cNvSpPr/>
          <p:nvPr/>
        </p:nvSpPr>
        <p:spPr>
          <a:xfrm flipH="1">
            <a:off x="3312319" y="3899310"/>
            <a:ext cx="173831" cy="1750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sp>
        <p:nvSpPr>
          <p:cNvPr id="42" name="椭圆 41"/>
          <p:cNvSpPr/>
          <p:nvPr/>
        </p:nvSpPr>
        <p:spPr>
          <a:xfrm>
            <a:off x="2707482" y="4186340"/>
            <a:ext cx="188119" cy="1893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grpSp>
        <p:nvGrpSpPr>
          <p:cNvPr id="3" name="组合 54"/>
          <p:cNvGrpSpPr/>
          <p:nvPr/>
        </p:nvGrpSpPr>
        <p:grpSpPr>
          <a:xfrm>
            <a:off x="3404562" y="2527505"/>
            <a:ext cx="1256201" cy="1256588"/>
            <a:chOff x="4539416" y="3368966"/>
            <a:chExt cx="1674934" cy="1674934"/>
          </a:xfrm>
          <a:solidFill>
            <a:schemeClr val="accent2"/>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3" name="文本框 52"/>
            <p:cNvSpPr txBox="1"/>
            <p:nvPr/>
          </p:nvSpPr>
          <p:spPr>
            <a:xfrm>
              <a:off x="4666677" y="3974426"/>
              <a:ext cx="1477327" cy="369218"/>
            </a:xfrm>
            <a:prstGeom prst="rect">
              <a:avLst/>
            </a:prstGeom>
            <a:grpFill/>
          </p:spPr>
          <p:txBody>
            <a:bodyPr wrap="none">
              <a:spAutoFit/>
            </a:bodyPr>
            <a:lstStyle/>
            <a:p>
              <a:pPr>
                <a:defRPr/>
              </a:pPr>
              <a:r>
                <a:rPr lang="zh-CN" altLang="en-US" sz="1200" dirty="0">
                  <a:solidFill>
                    <a:schemeClr val="bg1"/>
                  </a:solidFill>
                  <a:latin typeface="微软雅黑" panose="020B0503020204020204" pitchFamily="34" charset="-122"/>
                  <a:ea typeface="微软雅黑" panose="020B0503020204020204" pitchFamily="34" charset="-122"/>
                </a:rPr>
                <a:t>输入图片标题</a:t>
              </a:r>
            </a:p>
          </p:txBody>
        </p:sp>
      </p:grpSp>
      <p:sp>
        <p:nvSpPr>
          <p:cNvPr id="59" name="椭圆 58"/>
          <p:cNvSpPr/>
          <p:nvPr/>
        </p:nvSpPr>
        <p:spPr>
          <a:xfrm>
            <a:off x="-30956" y="2776205"/>
            <a:ext cx="707231" cy="7110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dirty="0"/>
          </a:p>
        </p:txBody>
      </p:sp>
      <p:grpSp>
        <p:nvGrpSpPr>
          <p:cNvPr id="4" name="组合 84"/>
          <p:cNvGrpSpPr>
            <a:grpSpLocks/>
          </p:cNvGrpSpPr>
          <p:nvPr/>
        </p:nvGrpSpPr>
        <p:grpSpPr bwMode="auto">
          <a:xfrm>
            <a:off x="4979194" y="1162409"/>
            <a:ext cx="3615929" cy="781759"/>
            <a:chOff x="6639013" y="1549333"/>
            <a:chExt cx="4820607" cy="1041899"/>
          </a:xfrm>
        </p:grpSpPr>
        <p:sp>
          <p:nvSpPr>
            <p:cNvPr id="60" name="文本框 59"/>
            <p:cNvSpPr txBox="1"/>
            <p:nvPr/>
          </p:nvSpPr>
          <p:spPr>
            <a:xfrm>
              <a:off x="6639013" y="1549333"/>
              <a:ext cx="4820607" cy="369174"/>
            </a:xfrm>
            <a:prstGeom prst="rect">
              <a:avLst/>
            </a:prstGeom>
            <a:noFill/>
          </p:spPr>
          <p:txBody>
            <a:bodyPr>
              <a:spAutoFit/>
            </a:bodyPr>
            <a:lstStyle/>
            <a:p>
              <a:pPr marL="214313" indent="-214313">
                <a:buFont typeface="Wingdings" panose="05000000000000000000" pitchFamily="2" charset="2"/>
                <a:buChar char="l"/>
                <a:defRPr/>
              </a:pPr>
              <a:r>
                <a:rPr lang="zh-CN" altLang="en-US" sz="1200" dirty="0">
                  <a:solidFill>
                    <a:schemeClr val="tx1">
                      <a:lumMod val="75000"/>
                      <a:lumOff val="25000"/>
                    </a:schemeClr>
                  </a:solidFill>
                  <a:latin typeface="微软雅黑" pitchFamily="34" charset="-122"/>
                  <a:ea typeface="微软雅黑" pitchFamily="34" charset="-122"/>
                </a:rPr>
                <a:t>输入小标题</a:t>
              </a:r>
            </a:p>
          </p:txBody>
        </p:sp>
        <p:sp>
          <p:nvSpPr>
            <p:cNvPr id="62" name="矩形 61"/>
            <p:cNvSpPr/>
            <p:nvPr/>
          </p:nvSpPr>
          <p:spPr>
            <a:xfrm>
              <a:off x="6921551" y="1914414"/>
              <a:ext cx="4538069" cy="676818"/>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grpSp>
      <p:grpSp>
        <p:nvGrpSpPr>
          <p:cNvPr id="5" name="组合 83"/>
          <p:cNvGrpSpPr>
            <a:grpSpLocks/>
          </p:cNvGrpSpPr>
          <p:nvPr/>
        </p:nvGrpSpPr>
        <p:grpSpPr bwMode="auto">
          <a:xfrm>
            <a:off x="4979194" y="2054462"/>
            <a:ext cx="3615929" cy="742453"/>
            <a:chOff x="6639013" y="2635729"/>
            <a:chExt cx="4820607" cy="990030"/>
          </a:xfrm>
        </p:grpSpPr>
        <p:sp>
          <p:nvSpPr>
            <p:cNvPr id="63" name="矩形 62"/>
            <p:cNvSpPr/>
            <p:nvPr/>
          </p:nvSpPr>
          <p:spPr>
            <a:xfrm>
              <a:off x="6921551" y="2948588"/>
              <a:ext cx="4538069" cy="677171"/>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65" name="文本框 64"/>
            <p:cNvSpPr txBox="1"/>
            <p:nvPr/>
          </p:nvSpPr>
          <p:spPr>
            <a:xfrm>
              <a:off x="6639013" y="2635729"/>
              <a:ext cx="4820607" cy="369366"/>
            </a:xfrm>
            <a:prstGeom prst="rect">
              <a:avLst/>
            </a:prstGeom>
            <a:noFill/>
          </p:spPr>
          <p:txBody>
            <a:bodyPr>
              <a:spAutoFit/>
            </a:bodyPr>
            <a:lstStyle/>
            <a:p>
              <a:pPr marL="214313" indent="-214313">
                <a:buFont typeface="Wingdings" panose="05000000000000000000" pitchFamily="2" charset="2"/>
                <a:buChar char="l"/>
                <a:defRPr/>
              </a:pPr>
              <a:r>
                <a:rPr lang="zh-CN" altLang="en-US" sz="1200" dirty="0">
                  <a:solidFill>
                    <a:schemeClr val="tx1">
                      <a:lumMod val="75000"/>
                      <a:lumOff val="25000"/>
                    </a:schemeClr>
                  </a:solidFill>
                  <a:latin typeface="微软雅黑" pitchFamily="34" charset="-122"/>
                  <a:ea typeface="微软雅黑" pitchFamily="34" charset="-122"/>
                </a:rPr>
                <a:t>输入小标题</a:t>
              </a:r>
            </a:p>
          </p:txBody>
        </p:sp>
      </p:grpSp>
      <p:grpSp>
        <p:nvGrpSpPr>
          <p:cNvPr id="6" name="组合 82"/>
          <p:cNvGrpSpPr>
            <a:grpSpLocks/>
          </p:cNvGrpSpPr>
          <p:nvPr/>
        </p:nvGrpSpPr>
        <p:grpSpPr bwMode="auto">
          <a:xfrm>
            <a:off x="4979194" y="3229972"/>
            <a:ext cx="3615929" cy="750792"/>
            <a:chOff x="6639013" y="4154738"/>
            <a:chExt cx="4820607" cy="1000085"/>
          </a:xfrm>
        </p:grpSpPr>
        <p:sp>
          <p:nvSpPr>
            <p:cNvPr id="64" name="矩形 63"/>
            <p:cNvSpPr/>
            <p:nvPr/>
          </p:nvSpPr>
          <p:spPr>
            <a:xfrm>
              <a:off x="6921551" y="4478371"/>
              <a:ext cx="4538069" cy="676452"/>
            </a:xfrm>
            <a:prstGeom prst="rect">
              <a:avLst/>
            </a:prstGeom>
          </p:spPr>
          <p:txBody>
            <a:bodyPr>
              <a:spAutoFit/>
            </a:bodyPr>
            <a:lstStyle/>
            <a:p>
              <a:pPr>
                <a:defRPr/>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68" name="文本框 67"/>
            <p:cNvSpPr txBox="1"/>
            <p:nvPr/>
          </p:nvSpPr>
          <p:spPr>
            <a:xfrm>
              <a:off x="6639013" y="4154738"/>
              <a:ext cx="4820607" cy="368974"/>
            </a:xfrm>
            <a:prstGeom prst="rect">
              <a:avLst/>
            </a:prstGeom>
            <a:noFill/>
          </p:spPr>
          <p:txBody>
            <a:bodyPr>
              <a:spAutoFit/>
            </a:bodyPr>
            <a:lstStyle/>
            <a:p>
              <a:pPr marL="214313" indent="-214313">
                <a:buFont typeface="Wingdings" panose="05000000000000000000" pitchFamily="2" charset="2"/>
                <a:buChar char="l"/>
                <a:defRPr/>
              </a:pPr>
              <a:r>
                <a:rPr lang="zh-CN" altLang="en-US" sz="1200" dirty="0">
                  <a:solidFill>
                    <a:schemeClr val="tx1">
                      <a:lumMod val="75000"/>
                      <a:lumOff val="25000"/>
                    </a:schemeClr>
                  </a:solidFill>
                  <a:latin typeface="微软雅黑" pitchFamily="34" charset="-122"/>
                  <a:ea typeface="微软雅黑" pitchFamily="34" charset="-122"/>
                </a:rPr>
                <a:t>输入小标题</a:t>
              </a:r>
            </a:p>
          </p:txBody>
        </p:sp>
      </p:grpSp>
      <p:pic>
        <p:nvPicPr>
          <p:cNvPr id="86" name="图片 85"/>
          <p:cNvPicPr>
            <a:picLocks noChangeAspect="1"/>
          </p:cNvPicPr>
          <p:nvPr/>
        </p:nvPicPr>
        <p:blipFill>
          <a:blip r:embed="rId3" cstate="print"/>
          <a:srcRect l="15987" t="309" r="20936" b="54406"/>
          <a:stretch>
            <a:fillRect/>
          </a:stretch>
        </p:blipFill>
        <p:spPr>
          <a:xfrm rot="1986105">
            <a:off x="3691867" y="2593975"/>
            <a:ext cx="1075053" cy="1075385"/>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87" name="图片 86"/>
          <p:cNvPicPr>
            <a:picLocks noChangeAspect="1"/>
          </p:cNvPicPr>
          <p:nvPr/>
        </p:nvPicPr>
        <p:blipFill>
          <a:blip r:embed="rId4" cstate="print"/>
          <a:srcRect l="15987" t="309" r="20936" b="54406"/>
          <a:stretch>
            <a:fillRect/>
          </a:stretch>
        </p:blipFill>
        <p:spPr>
          <a:xfrm rot="2636422">
            <a:off x="543880" y="1397153"/>
            <a:ext cx="2609098" cy="2609903"/>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21" name="图片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8774" y="983974"/>
            <a:ext cx="2809164" cy="2748841"/>
          </a:xfrm>
          <a:prstGeom prst="ellipse">
            <a:avLst/>
          </a:prstGeom>
        </p:spPr>
      </p:pic>
    </p:spTree>
    <p:extLst>
      <p:ext uri="{BB962C8B-B14F-4D97-AF65-F5344CB8AC3E}">
        <p14:creationId xmlns:p14="http://schemas.microsoft.com/office/powerpoint/2010/main" val="12845724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p:cTn id="15" dur="500" fill="hold"/>
                                        <p:tgtEl>
                                          <p:spTgt spid="87"/>
                                        </p:tgtEl>
                                        <p:attrNameLst>
                                          <p:attrName>ppt_w</p:attrName>
                                        </p:attrNameLst>
                                      </p:cBhvr>
                                      <p:tavLst>
                                        <p:tav tm="0">
                                          <p:val>
                                            <p:fltVal val="0"/>
                                          </p:val>
                                        </p:tav>
                                        <p:tav tm="100000">
                                          <p:val>
                                            <p:strVal val="#ppt_w"/>
                                          </p:val>
                                        </p:tav>
                                      </p:tavLst>
                                    </p:anim>
                                    <p:anim calcmode="lin" valueType="num">
                                      <p:cBhvr>
                                        <p:cTn id="16" dur="500" fill="hold"/>
                                        <p:tgtEl>
                                          <p:spTgt spid="8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p:cTn id="23" dur="500" fill="hold"/>
                                        <p:tgtEl>
                                          <p:spTgt spid="86"/>
                                        </p:tgtEl>
                                        <p:attrNameLst>
                                          <p:attrName>ppt_w</p:attrName>
                                        </p:attrNameLst>
                                      </p:cBhvr>
                                      <p:tavLst>
                                        <p:tav tm="0">
                                          <p:val>
                                            <p:fltVal val="0"/>
                                          </p:val>
                                        </p:tav>
                                        <p:tav tm="100000">
                                          <p:val>
                                            <p:strVal val="#ppt_w"/>
                                          </p:val>
                                        </p:tav>
                                      </p:tavLst>
                                    </p:anim>
                                    <p:anim calcmode="lin" valueType="num">
                                      <p:cBhvr>
                                        <p:cTn id="24" dur="500" fill="hold"/>
                                        <p:tgtEl>
                                          <p:spTgt spid="8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30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30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3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3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3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6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60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60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60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6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300"/>
                                  </p:stCondLst>
                                  <p:childTnLst>
                                    <p:set>
                                      <p:cBhvr>
                                        <p:cTn id="66" dur="1" fill="hold">
                                          <p:stCondLst>
                                            <p:cond delay="0"/>
                                          </p:stCondLst>
                                        </p:cTn>
                                        <p:tgtEl>
                                          <p:spTgt spid="59"/>
                                        </p:tgtEl>
                                        <p:attrNameLst>
                                          <p:attrName>style.visibility</p:attrName>
                                        </p:attrNameLst>
                                      </p:cBhvr>
                                      <p:to>
                                        <p:strVal val="visible"/>
                                      </p:to>
                                    </p:set>
                                    <p:anim calcmode="lin" valueType="num">
                                      <p:cBhvr>
                                        <p:cTn id="67" dur="500" fill="hold"/>
                                        <p:tgtEl>
                                          <p:spTgt spid="59"/>
                                        </p:tgtEl>
                                        <p:attrNameLst>
                                          <p:attrName>ppt_w</p:attrName>
                                        </p:attrNameLst>
                                      </p:cBhvr>
                                      <p:tavLst>
                                        <p:tav tm="0">
                                          <p:val>
                                            <p:fltVal val="0"/>
                                          </p:val>
                                        </p:tav>
                                        <p:tav tm="100000">
                                          <p:val>
                                            <p:strVal val="#ppt_w"/>
                                          </p:val>
                                        </p:tav>
                                      </p:tavLst>
                                    </p:anim>
                                    <p:anim calcmode="lin" valueType="num">
                                      <p:cBhvr>
                                        <p:cTn id="68" dur="500" fill="hold"/>
                                        <p:tgtEl>
                                          <p:spTgt spid="59"/>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30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childTnLst>
                                </p:cTn>
                              </p:par>
                              <p:par>
                                <p:cTn id="73" presetID="22" presetClass="entr" presetSubtype="8" fill="hold" nodeType="withEffect">
                                  <p:stCondLst>
                                    <p:cond delay="90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2" presetClass="entr" presetSubtype="8" fill="hold" nodeType="withEffect">
                                  <p:stCondLst>
                                    <p:cond delay="1100"/>
                                  </p:stCondLst>
                                  <p:childTnLst>
                                    <p:set>
                                      <p:cBhvr>
                                        <p:cTn id="77" dur="1" fill="hold">
                                          <p:stCondLst>
                                            <p:cond delay="0"/>
                                          </p:stCondLst>
                                        </p:cTn>
                                        <p:tgtEl>
                                          <p:spTgt spid="5"/>
                                        </p:tgtEl>
                                        <p:attrNameLst>
                                          <p:attrName>style.visibility</p:attrName>
                                        </p:attrNameLst>
                                      </p:cBhvr>
                                      <p:to>
                                        <p:strVal val="visible"/>
                                      </p:to>
                                    </p:set>
                                    <p:animEffect transition="in" filter="wipe(left)">
                                      <p:cBhvr>
                                        <p:cTn id="78" dur="500"/>
                                        <p:tgtEl>
                                          <p:spTgt spid="5"/>
                                        </p:tgtEl>
                                      </p:cBhvr>
                                    </p:animEffect>
                                  </p:childTnLst>
                                </p:cTn>
                              </p:par>
                              <p:par>
                                <p:cTn id="79" presetID="22" presetClass="entr" presetSubtype="8" fill="hold" nodeType="withEffect">
                                  <p:stCondLst>
                                    <p:cond delay="130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animBg="1"/>
      <p:bldP spid="39" grpId="0" animBg="1"/>
      <p:bldP spid="45" grpId="0" animBg="1"/>
      <p:bldP spid="30" grpId="0" animBg="1"/>
      <p:bldP spid="26" grpId="0" animBg="1"/>
      <p:bldP spid="28" grpId="0" animBg="1"/>
      <p:bldP spid="29" grpId="0" animBg="1"/>
      <p:bldP spid="33" grpId="0" animBg="1"/>
      <p:bldP spid="35" grpId="0" animBg="1"/>
      <p:bldP spid="36" grpId="0" animBg="1"/>
      <p:bldP spid="42" grpId="0" animBg="1"/>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478B6844-33AB-44C5-B183-D564F964D499}"/>
              </a:ext>
            </a:extLst>
          </p:cNvPr>
          <p:cNvPicPr>
            <a:picLocks noChangeAspect="1"/>
          </p:cNvPicPr>
          <p:nvPr/>
        </p:nvPicPr>
        <p:blipFill rotWithShape="1">
          <a:blip r:embed="rId5">
            <a:extLst>
              <a:ext uri="{28A0092B-C50C-407E-A947-70E740481C1C}">
                <a14:useLocalDpi xmlns:a14="http://schemas.microsoft.com/office/drawing/2010/main" val="0"/>
              </a:ext>
            </a:extLst>
          </a:blip>
          <a:srcRect l="4369" r="2724"/>
          <a:stretch/>
        </p:blipFill>
        <p:spPr>
          <a:xfrm>
            <a:off x="0" y="0"/>
            <a:ext cx="9144000" cy="5145088"/>
          </a:xfrm>
          <a:prstGeom prst="rect">
            <a:avLst/>
          </a:prstGeom>
        </p:spPr>
      </p:pic>
      <p:pic>
        <p:nvPicPr>
          <p:cNvPr id="9" name="图片 8">
            <a:extLst>
              <a:ext uri="{FF2B5EF4-FFF2-40B4-BE49-F238E27FC236}">
                <a16:creationId xmlns="" xmlns:a16="http://schemas.microsoft.com/office/drawing/2014/main" id="{CC1F8E1A-6C91-49A4-B8BA-F214BD2A84A2}"/>
              </a:ext>
            </a:extLst>
          </p:cNvPr>
          <p:cNvPicPr>
            <a:picLocks noChangeAspect="1"/>
          </p:cNvPicPr>
          <p:nvPr/>
        </p:nvPicPr>
        <p:blipFill rotWithShape="1">
          <a:blip r:embed="rId6">
            <a:extLst>
              <a:ext uri="{28A0092B-C50C-407E-A947-70E740481C1C}">
                <a14:useLocalDpi xmlns:a14="http://schemas.microsoft.com/office/drawing/2010/main" val="0"/>
              </a:ext>
            </a:extLst>
          </a:blip>
          <a:srcRect l="59883" t="30790" r="10175"/>
          <a:stretch/>
        </p:blipFill>
        <p:spPr>
          <a:xfrm flipH="1">
            <a:off x="873856" y="1359578"/>
            <a:ext cx="3230537" cy="3560912"/>
          </a:xfrm>
          <a:prstGeom prst="rect">
            <a:avLst/>
          </a:prstGeom>
        </p:spPr>
      </p:pic>
      <p:sp>
        <p:nvSpPr>
          <p:cNvPr id="7" name="TextBox 15">
            <a:extLst>
              <a:ext uri="{FF2B5EF4-FFF2-40B4-BE49-F238E27FC236}">
                <a16:creationId xmlns="" xmlns:a16="http://schemas.microsoft.com/office/drawing/2014/main" id="{3C24CA4B-2FC0-4FF2-A8EF-C72F486D749F}"/>
              </a:ext>
            </a:extLst>
          </p:cNvPr>
          <p:cNvSpPr txBox="1">
            <a:spLocks noChangeArrowheads="1"/>
          </p:cNvSpPr>
          <p:nvPr/>
        </p:nvSpPr>
        <p:spPr bwMode="auto">
          <a:xfrm>
            <a:off x="5163583" y="2696447"/>
            <a:ext cx="2502504" cy="5078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sz="900" dirty="0">
                <a:solidFill>
                  <a:schemeClr val="tx1">
                    <a:lumMod val="50000"/>
                    <a:lumOff val="50000"/>
                  </a:schemeClr>
                </a:solidFill>
              </a:rPr>
              <a:t>★单击此处添加标题 ★单击此处添加标题</a:t>
            </a:r>
            <a:endParaRPr lang="en-US" altLang="zh-CN"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rPr>
              <a:t>★单击此处添加标题 ★单击此处添加标题</a:t>
            </a:r>
          </a:p>
        </p:txBody>
      </p:sp>
      <p:sp>
        <p:nvSpPr>
          <p:cNvPr id="11" name="MH_SubTitle_1">
            <a:extLst>
              <a:ext uri="{FF2B5EF4-FFF2-40B4-BE49-F238E27FC236}">
                <a16:creationId xmlns="" xmlns:a16="http://schemas.microsoft.com/office/drawing/2014/main" id="{03BE4C68-E22C-4D95-AAF6-25828293DC17}"/>
              </a:ext>
            </a:extLst>
          </p:cNvPr>
          <p:cNvSpPr/>
          <p:nvPr>
            <p:custDataLst>
              <p:tags r:id="rId1"/>
            </p:custDataLst>
          </p:nvPr>
        </p:nvSpPr>
        <p:spPr>
          <a:xfrm>
            <a:off x="4709479" y="2091955"/>
            <a:ext cx="2978530" cy="428255"/>
          </a:xfrm>
          <a:custGeom>
            <a:avLst/>
            <a:gdLst>
              <a:gd name="connsiteX0" fmla="*/ 0 w 4508453"/>
              <a:gd name="connsiteY0" fmla="*/ 484779 h 969560"/>
              <a:gd name="connsiteX1" fmla="*/ 0 w 4508453"/>
              <a:gd name="connsiteY1" fmla="*/ 484780 h 969560"/>
              <a:gd name="connsiteX2" fmla="*/ 0 w 4508453"/>
              <a:gd name="connsiteY2" fmla="*/ 484780 h 969560"/>
              <a:gd name="connsiteX3" fmla="*/ 1260428 w 4508453"/>
              <a:gd name="connsiteY3" fmla="*/ 88141 h 969560"/>
              <a:gd name="connsiteX4" fmla="*/ 1260428 w 4508453"/>
              <a:gd name="connsiteY4" fmla="*/ 890894 h 969560"/>
              <a:gd name="connsiteX5" fmla="*/ 3969982 w 4508453"/>
              <a:gd name="connsiteY5" fmla="*/ 890894 h 969560"/>
              <a:gd name="connsiteX6" fmla="*/ 4411496 w 4508453"/>
              <a:gd name="connsiteY6" fmla="*/ 489518 h 969560"/>
              <a:gd name="connsiteX7" fmla="*/ 4411497 w 4508453"/>
              <a:gd name="connsiteY7" fmla="*/ 489518 h 969560"/>
              <a:gd name="connsiteX8" fmla="*/ 3969983 w 4508453"/>
              <a:gd name="connsiteY8" fmla="*/ 88141 h 969560"/>
              <a:gd name="connsiteX9" fmla="*/ 484780 w 4508453"/>
              <a:gd name="connsiteY9" fmla="*/ 0 h 969560"/>
              <a:gd name="connsiteX10" fmla="*/ 4023673 w 4508453"/>
              <a:gd name="connsiteY10" fmla="*/ 0 h 969560"/>
              <a:gd name="connsiteX11" fmla="*/ 4508453 w 4508453"/>
              <a:gd name="connsiteY11" fmla="*/ 484780 h 969560"/>
              <a:gd name="connsiteX12" fmla="*/ 4508452 w 4508453"/>
              <a:gd name="connsiteY12" fmla="*/ 484780 h 969560"/>
              <a:gd name="connsiteX13" fmla="*/ 4023672 w 4508453"/>
              <a:gd name="connsiteY13" fmla="*/ 969560 h 969560"/>
              <a:gd name="connsiteX14" fmla="*/ 484780 w 4508453"/>
              <a:gd name="connsiteY14" fmla="*/ 969559 h 969560"/>
              <a:gd name="connsiteX15" fmla="*/ 9849 w 4508453"/>
              <a:gd name="connsiteY15" fmla="*/ 582479 h 969560"/>
              <a:gd name="connsiteX16" fmla="*/ 0 w 4508453"/>
              <a:gd name="connsiteY16" fmla="*/ 484780 h 969560"/>
              <a:gd name="connsiteX17" fmla="*/ 9849 w 4508453"/>
              <a:gd name="connsiteY17" fmla="*/ 387080 h 969560"/>
              <a:gd name="connsiteX18" fmla="*/ 484780 w 4508453"/>
              <a:gd name="connsiteY18" fmla="*/ 0 h 96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8453" h="969560">
                <a:moveTo>
                  <a:pt x="0" y="484779"/>
                </a:moveTo>
                <a:lnTo>
                  <a:pt x="0" y="484780"/>
                </a:lnTo>
                <a:lnTo>
                  <a:pt x="0" y="484780"/>
                </a:lnTo>
                <a:close/>
                <a:moveTo>
                  <a:pt x="1260428" y="88141"/>
                </a:moveTo>
                <a:lnTo>
                  <a:pt x="1260428" y="890894"/>
                </a:lnTo>
                <a:lnTo>
                  <a:pt x="3969982" y="890894"/>
                </a:lnTo>
                <a:cubicBezTo>
                  <a:pt x="4213824" y="890894"/>
                  <a:pt x="4411496" y="711192"/>
                  <a:pt x="4411496" y="489518"/>
                </a:cubicBezTo>
                <a:lnTo>
                  <a:pt x="4411497" y="489518"/>
                </a:lnTo>
                <a:cubicBezTo>
                  <a:pt x="4411497" y="267843"/>
                  <a:pt x="4213825" y="88141"/>
                  <a:pt x="3969983" y="88141"/>
                </a:cubicBezTo>
                <a:close/>
                <a:moveTo>
                  <a:pt x="484780" y="0"/>
                </a:moveTo>
                <a:lnTo>
                  <a:pt x="4023673" y="0"/>
                </a:lnTo>
                <a:cubicBezTo>
                  <a:pt x="4291410" y="0"/>
                  <a:pt x="4508453" y="217043"/>
                  <a:pt x="4508453" y="484780"/>
                </a:cubicBezTo>
                <a:lnTo>
                  <a:pt x="4508452" y="484780"/>
                </a:lnTo>
                <a:cubicBezTo>
                  <a:pt x="4508452" y="752517"/>
                  <a:pt x="4291409" y="969560"/>
                  <a:pt x="4023672" y="969560"/>
                </a:cubicBezTo>
                <a:lnTo>
                  <a:pt x="484780" y="969559"/>
                </a:lnTo>
                <a:cubicBezTo>
                  <a:pt x="250510" y="969559"/>
                  <a:pt x="55053" y="803386"/>
                  <a:pt x="9849" y="582479"/>
                </a:cubicBezTo>
                <a:lnTo>
                  <a:pt x="0" y="484780"/>
                </a:lnTo>
                <a:lnTo>
                  <a:pt x="9849" y="387080"/>
                </a:lnTo>
                <a:cubicBezTo>
                  <a:pt x="55053" y="166174"/>
                  <a:pt x="250510" y="0"/>
                  <a:pt x="484780" y="0"/>
                </a:cubicBezTo>
                <a:close/>
              </a:path>
            </a:pathLst>
          </a:custGeom>
          <a:solidFill>
            <a:schemeClr val="accent1"/>
          </a:solidFill>
          <a:ln w="25400" cap="flat" cmpd="sng" algn="ctr">
            <a:noFill/>
            <a:prstDash val="solid"/>
          </a:ln>
          <a:effectLst/>
        </p:spPr>
        <p:txBody>
          <a:bodyPr wrap="square" lIns="972922" tIns="0" rIns="0" bIns="0" rtlCol="0" anchor="ctr" anchorCtr="0">
            <a:noAutofit/>
          </a:bodyPr>
          <a:lstStyle/>
          <a:p>
            <a:r>
              <a:rPr lang="zh-CN" altLang="en-US" sz="1400" b="1" dirty="0">
                <a:solidFill>
                  <a:schemeClr val="accent1"/>
                </a:solidFill>
                <a:latin typeface="微软雅黑" pitchFamily="34" charset="-122"/>
                <a:ea typeface="微软雅黑" pitchFamily="34" charset="-122"/>
              </a:rPr>
              <a:t>产品运行</a:t>
            </a:r>
            <a:endParaRPr lang="zh-CN" altLang="en-US" sz="1400" kern="0" dirty="0">
              <a:solidFill>
                <a:schemeClr val="accent1"/>
              </a:solidFill>
              <a:latin typeface="微软雅黑" pitchFamily="34" charset="-122"/>
              <a:ea typeface="微软雅黑" pitchFamily="34" charset="-122"/>
            </a:endParaRPr>
          </a:p>
        </p:txBody>
      </p:sp>
      <p:sp>
        <p:nvSpPr>
          <p:cNvPr id="12" name="MH_Other_1">
            <a:extLst>
              <a:ext uri="{FF2B5EF4-FFF2-40B4-BE49-F238E27FC236}">
                <a16:creationId xmlns="" xmlns:a16="http://schemas.microsoft.com/office/drawing/2014/main" id="{68BA08AA-6D46-4357-8B04-FB1A87DF93E9}"/>
              </a:ext>
            </a:extLst>
          </p:cNvPr>
          <p:cNvSpPr txBox="1"/>
          <p:nvPr>
            <p:custDataLst>
              <p:tags r:id="rId2"/>
            </p:custDataLst>
          </p:nvPr>
        </p:nvSpPr>
        <p:spPr>
          <a:xfrm flipH="1">
            <a:off x="4862823" y="2055951"/>
            <a:ext cx="601520" cy="492443"/>
          </a:xfrm>
          <a:prstGeom prst="rect">
            <a:avLst/>
          </a:prstGeom>
          <a:noFill/>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3200" b="0" dirty="0">
                <a:solidFill>
                  <a:srgbClr val="FFFFFF"/>
                </a:solidFill>
                <a:latin typeface="IrisUPC" pitchFamily="34" charset="-34"/>
                <a:cs typeface="IrisUPC" pitchFamily="34" charset="-34"/>
                <a:sym typeface="Arial" panose="020B0604020202020204" pitchFamily="34" charset="0"/>
              </a:rPr>
              <a:t>02</a:t>
            </a:r>
            <a:endParaRPr lang="zh-CN" altLang="en-US" sz="3200" b="0" dirty="0">
              <a:solidFill>
                <a:srgbClr val="FFFFFF"/>
              </a:solidFill>
              <a:latin typeface="IrisUPC" pitchFamily="34" charset="-34"/>
              <a:cs typeface="IrisUPC" pitchFamily="34" charset="-34"/>
              <a:sym typeface="Arial" panose="020B0604020202020204" pitchFamily="34" charset="0"/>
            </a:endParaRPr>
          </a:p>
        </p:txBody>
      </p:sp>
    </p:spTree>
    <p:extLst>
      <p:ext uri="{BB962C8B-B14F-4D97-AF65-F5344CB8AC3E}">
        <p14:creationId xmlns:p14="http://schemas.microsoft.com/office/powerpoint/2010/main" val="18791046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7"/>
                                        </p:tgtEl>
                                        <p:attrNameLst>
                                          <p:attrName>style.visibility</p:attrName>
                                        </p:attrNameLst>
                                      </p:cBhvr>
                                      <p:to>
                                        <p:strVal val="visible"/>
                                      </p:to>
                                    </p:set>
                                    <p:anim calcmode="discrete" valueType="clr">
                                      <p:cBhvr override="childStyle">
                                        <p:cTn id="2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
                                        </p:tgtEl>
                                        <p:attrNameLst>
                                          <p:attrName>fillcolor</p:attrName>
                                        </p:attrNameLst>
                                      </p:cBhvr>
                                      <p:tavLst>
                                        <p:tav tm="0">
                                          <p:val>
                                            <p:clrVal>
                                              <a:schemeClr val="accent2"/>
                                            </p:clrVal>
                                          </p:val>
                                        </p:tav>
                                        <p:tav tm="50000">
                                          <p:val>
                                            <p:clrVal>
                                              <a:schemeClr val="hlink"/>
                                            </p:clrVal>
                                          </p:val>
                                        </p:tav>
                                      </p:tavLst>
                                    </p:anim>
                                    <p:set>
                                      <p:cBhvr>
                                        <p:cTn id="31"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A_淘宝网Chenying0907出品 9"/>
          <p:cNvPicPr>
            <a:picLocks noChangeAspect="1" noChangeArrowheads="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bwMode="auto">
          <a:xfrm>
            <a:off x="663435" y="1904792"/>
            <a:ext cx="2041185" cy="147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PA_淘宝网Chenying0907出品 3"/>
          <p:cNvSpPr>
            <a:spLocks noChangeArrowheads="1"/>
          </p:cNvSpPr>
          <p:nvPr>
            <p:custDataLst>
              <p:tags r:id="rId2"/>
            </p:custDataLst>
          </p:nvPr>
        </p:nvSpPr>
        <p:spPr bwMode="auto">
          <a:xfrm>
            <a:off x="2092413" y="2608274"/>
            <a:ext cx="1631156" cy="284693"/>
          </a:xfrm>
          <a:prstGeom prst="rect">
            <a:avLst/>
          </a:prstGeom>
          <a:solidFill>
            <a:srgbClr val="0B4F7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342830"/>
            <a:r>
              <a:rPr kumimoji="1" lang="zh-CN" altLang="en-US" sz="1400" dirty="0">
                <a:solidFill>
                  <a:schemeClr val="bg1"/>
                </a:solidFill>
                <a:latin typeface="Century Gothic" panose="020B0502020202020204" pitchFamily="34" charset="0"/>
                <a:ea typeface="微软雅黑" panose="020B0503020204020204" pitchFamily="34" charset="-122"/>
                <a:cs typeface="Impact"/>
              </a:rPr>
              <a:t>点击添加标题</a:t>
            </a:r>
          </a:p>
        </p:txBody>
      </p:sp>
      <p:sp>
        <p:nvSpPr>
          <p:cNvPr id="20486" name="PA_淘宝网Chenying0907出品 1"/>
          <p:cNvSpPr>
            <a:spLocks noChangeArrowheads="1"/>
          </p:cNvSpPr>
          <p:nvPr>
            <p:custDataLst>
              <p:tags r:id="rId3"/>
            </p:custDataLst>
          </p:nvPr>
        </p:nvSpPr>
        <p:spPr bwMode="auto">
          <a:xfrm>
            <a:off x="2875291" y="3184612"/>
            <a:ext cx="187872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90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t>
            </a:r>
          </a:p>
        </p:txBody>
      </p:sp>
      <p:pic>
        <p:nvPicPr>
          <p:cNvPr id="20487" name="PA_淘宝网Chenying0907出品 10"/>
          <p:cNvPicPr>
            <a:picLocks noChangeAspect="1" noChangeArrowheads="1"/>
          </p:cNvPicPr>
          <p:nvPr>
            <p:custDataLst>
              <p:tags r:id="rId4"/>
            </p:custDataLst>
          </p:nvPr>
        </p:nvPicPr>
        <p:blipFill>
          <a:blip r:embed="rId9" cstate="print">
            <a:extLst>
              <a:ext uri="{28A0092B-C50C-407E-A947-70E740481C1C}">
                <a14:useLocalDpi xmlns:a14="http://schemas.microsoft.com/office/drawing/2010/main" val="0"/>
              </a:ext>
            </a:extLst>
          </a:blip>
          <a:stretch>
            <a:fillRect/>
          </a:stretch>
        </p:blipFill>
        <p:spPr bwMode="auto">
          <a:xfrm>
            <a:off x="4624313" y="2462051"/>
            <a:ext cx="1971232" cy="147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PA_淘宝网Chenying0907出品 11"/>
          <p:cNvSpPr>
            <a:spLocks noChangeArrowheads="1"/>
          </p:cNvSpPr>
          <p:nvPr>
            <p:custDataLst>
              <p:tags r:id="rId5"/>
            </p:custDataLst>
          </p:nvPr>
        </p:nvSpPr>
        <p:spPr bwMode="auto">
          <a:xfrm>
            <a:off x="6031000" y="3052515"/>
            <a:ext cx="1631156" cy="284693"/>
          </a:xfrm>
          <a:prstGeom prst="rect">
            <a:avLst/>
          </a:prstGeom>
          <a:solidFill>
            <a:srgbClr val="0B4F7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342830"/>
            <a:r>
              <a:rPr kumimoji="1" lang="zh-CN" altLang="en-US" sz="1400" dirty="0">
                <a:solidFill>
                  <a:schemeClr val="bg1"/>
                </a:solidFill>
                <a:latin typeface="Century Gothic" panose="020B0502020202020204" pitchFamily="34" charset="0"/>
                <a:ea typeface="微软雅黑" panose="020B0503020204020204" pitchFamily="34" charset="-122"/>
                <a:cs typeface="Impact"/>
              </a:rPr>
              <a:t>点击添加标题</a:t>
            </a:r>
          </a:p>
        </p:txBody>
      </p:sp>
      <p:sp>
        <p:nvSpPr>
          <p:cNvPr id="20489" name="PA_淘宝网Chenying0907出品 12"/>
          <p:cNvSpPr>
            <a:spLocks noChangeArrowheads="1"/>
          </p:cNvSpPr>
          <p:nvPr>
            <p:custDataLst>
              <p:tags r:id="rId6"/>
            </p:custDataLst>
          </p:nvPr>
        </p:nvSpPr>
        <p:spPr bwMode="auto">
          <a:xfrm>
            <a:off x="6640376" y="3628851"/>
            <a:ext cx="187872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900" dirty="0">
                <a:solidFill>
                  <a:schemeClr val="bg1">
                    <a:lumMod val="65000"/>
                  </a:schemeClr>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t>
            </a:r>
          </a:p>
        </p:txBody>
      </p:sp>
    </p:spTree>
    <p:extLst>
      <p:ext uri="{BB962C8B-B14F-4D97-AF65-F5344CB8AC3E}">
        <p14:creationId xmlns:p14="http://schemas.microsoft.com/office/powerpoint/2010/main" val="14009832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500"/>
                                        <p:tgtEl>
                                          <p:spTgt spid="20483"/>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20485">
                                            <p:bg/>
                                          </p:spTgt>
                                        </p:tgtEl>
                                        <p:attrNameLst>
                                          <p:attrName>style.visibility</p:attrName>
                                        </p:attrNameLst>
                                      </p:cBhvr>
                                      <p:to>
                                        <p:strVal val="visible"/>
                                      </p:to>
                                    </p:set>
                                    <p:animEffect transition="in" filter="fade">
                                      <p:cBhvr>
                                        <p:cTn id="10" dur="500"/>
                                        <p:tgtEl>
                                          <p:spTgt spid="20485">
                                            <p:bg/>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485">
                                            <p:txEl>
                                              <p:pRg st="0" end="0"/>
                                            </p:txEl>
                                          </p:spTgt>
                                        </p:tgtEl>
                                        <p:attrNameLst>
                                          <p:attrName>style.visibility</p:attrName>
                                        </p:attrNameLst>
                                      </p:cBhvr>
                                      <p:to>
                                        <p:strVal val="visible"/>
                                      </p:to>
                                    </p:set>
                                    <p:animEffect transition="in" filter="fade">
                                      <p:cBhvr>
                                        <p:cTn id="15" dur="500"/>
                                        <p:tgtEl>
                                          <p:spTgt spid="20485">
                                            <p:txEl>
                                              <p:pRg st="0" end="0"/>
                                            </p:txEl>
                                          </p:spTgt>
                                        </p:tgtEl>
                                      </p:cBhvr>
                                    </p:animEffect>
                                  </p:childTnLst>
                                </p:cTn>
                              </p:par>
                              <p:par>
                                <p:cTn id="16" presetID="10" presetClass="entr" presetSubtype="0" fill="hold" grpId="0" nodeType="withEffect">
                                  <p:stCondLst>
                                    <p:cond delay="1300"/>
                                  </p:stCondLst>
                                  <p:childTnLst>
                                    <p:set>
                                      <p:cBhvr>
                                        <p:cTn id="17" dur="1" fill="hold">
                                          <p:stCondLst>
                                            <p:cond delay="0"/>
                                          </p:stCondLst>
                                        </p:cTn>
                                        <p:tgtEl>
                                          <p:spTgt spid="20486"/>
                                        </p:tgtEl>
                                        <p:attrNameLst>
                                          <p:attrName>style.visibility</p:attrName>
                                        </p:attrNameLst>
                                      </p:cBhvr>
                                      <p:to>
                                        <p:strVal val="visible"/>
                                      </p:to>
                                    </p:set>
                                    <p:animEffect transition="in" filter="fade">
                                      <p:cBhvr>
                                        <p:cTn id="18" dur="500"/>
                                        <p:tgtEl>
                                          <p:spTgt spid="2048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487"/>
                                        </p:tgtEl>
                                        <p:attrNameLst>
                                          <p:attrName>style.visibility</p:attrName>
                                        </p:attrNameLst>
                                      </p:cBhvr>
                                      <p:to>
                                        <p:strVal val="visible"/>
                                      </p:to>
                                    </p:set>
                                    <p:animEffect transition="in" filter="fade">
                                      <p:cBhvr>
                                        <p:cTn id="23" dur="500"/>
                                        <p:tgtEl>
                                          <p:spTgt spid="20487"/>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20488"/>
                                        </p:tgtEl>
                                        <p:attrNameLst>
                                          <p:attrName>style.visibility</p:attrName>
                                        </p:attrNameLst>
                                      </p:cBhvr>
                                      <p:to>
                                        <p:strVal val="visible"/>
                                      </p:to>
                                    </p:set>
                                    <p:animEffect transition="in" filter="fade">
                                      <p:cBhvr>
                                        <p:cTn id="26" dur="500"/>
                                        <p:tgtEl>
                                          <p:spTgt spid="20488"/>
                                        </p:tgtEl>
                                      </p:cBhvr>
                                    </p:animEffect>
                                  </p:childTnLst>
                                </p:cTn>
                              </p:par>
                              <p:par>
                                <p:cTn id="27" presetID="10" presetClass="entr" presetSubtype="0" fill="hold" grpId="0" nodeType="withEffect">
                                  <p:stCondLst>
                                    <p:cond delay="600"/>
                                  </p:stCondLst>
                                  <p:childTnLst>
                                    <p:set>
                                      <p:cBhvr>
                                        <p:cTn id="28" dur="1" fill="hold">
                                          <p:stCondLst>
                                            <p:cond delay="0"/>
                                          </p:stCondLst>
                                        </p:cTn>
                                        <p:tgtEl>
                                          <p:spTgt spid="20489"/>
                                        </p:tgtEl>
                                        <p:attrNameLst>
                                          <p:attrName>style.visibility</p:attrName>
                                        </p:attrNameLst>
                                      </p:cBhvr>
                                      <p:to>
                                        <p:strVal val="visible"/>
                                      </p:to>
                                    </p:set>
                                    <p:animEffect transition="in" filter="fade">
                                      <p:cBhvr>
                                        <p:cTn id="29"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build="p" animBg="1"/>
      <p:bldP spid="20486" grpId="0"/>
      <p:bldP spid="20488" grpId="0" animBg="1"/>
      <p:bldP spid="20489"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61022203851"/>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2"/>
</p:tagLst>
</file>

<file path=ppt/theme/theme1.xml><?xml version="1.0" encoding="utf-8"?>
<a:theme xmlns:a="http://schemas.openxmlformats.org/drawingml/2006/main" name="Office 主题​​">
  <a:themeElements>
    <a:clrScheme name="自定义 1281">
      <a:dk1>
        <a:sysClr val="windowText" lastClr="000000"/>
      </a:dk1>
      <a:lt1>
        <a:sysClr val="window" lastClr="FFFFFF"/>
      </a:lt1>
      <a:dk2>
        <a:srgbClr val="1F497D"/>
      </a:dk2>
      <a:lt2>
        <a:srgbClr val="EEECE1"/>
      </a:lt2>
      <a:accent1>
        <a:srgbClr val="65BAB7"/>
      </a:accent1>
      <a:accent2>
        <a:srgbClr val="D37A5E"/>
      </a:accent2>
      <a:accent3>
        <a:srgbClr val="65BAB7"/>
      </a:accent3>
      <a:accent4>
        <a:srgbClr val="D37A5E"/>
      </a:accent4>
      <a:accent5>
        <a:srgbClr val="65BAB7"/>
      </a:accent5>
      <a:accent6>
        <a:srgbClr val="D37A5E"/>
      </a:accent6>
      <a:hlink>
        <a:srgbClr val="0000FF"/>
      </a:hlink>
      <a:folHlink>
        <a:srgbClr val="800080"/>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1509</TotalTime>
  <Words>3346</Words>
  <Application>Microsoft Office PowerPoint</Application>
  <PresentationFormat>自定义</PresentationFormat>
  <Paragraphs>207</Paragraphs>
  <Slides>25</Slides>
  <Notes>19</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25</vt:i4>
      </vt:variant>
    </vt:vector>
  </HeadingPairs>
  <TitlesOfParts>
    <vt:vector size="50" baseType="lpstr">
      <vt:lpstr>Arial Unicode MS</vt:lpstr>
      <vt:lpstr>Gill Sans</vt:lpstr>
      <vt:lpstr>Glegoo</vt:lpstr>
      <vt:lpstr>Meiryo</vt:lpstr>
      <vt:lpstr>Mission Gothic Regular</vt:lpstr>
      <vt:lpstr>MS PGothic</vt:lpstr>
      <vt:lpstr>等线</vt:lpstr>
      <vt:lpstr>等线 Light</vt:lpstr>
      <vt:lpstr>方正兰亭黑_GBK</vt:lpstr>
      <vt:lpstr>楷体</vt:lpstr>
      <vt:lpstr>时尚中黑简体</vt:lpstr>
      <vt:lpstr>宋体</vt:lpstr>
      <vt:lpstr>微软雅黑</vt:lpstr>
      <vt:lpstr>Arial</vt:lpstr>
      <vt:lpstr>Calibri</vt:lpstr>
      <vt:lpstr>Calibri Light</vt:lpstr>
      <vt:lpstr>Century Gothic</vt:lpstr>
      <vt:lpstr>Impact</vt:lpstr>
      <vt:lpstr>IrisUPC</vt:lpstr>
      <vt:lpstr>Lato Light</vt:lpstr>
      <vt:lpstr>Open Sans</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300</cp:revision>
  <dcterms:created xsi:type="dcterms:W3CDTF">2017-06-23T03:09:21Z</dcterms:created>
  <dcterms:modified xsi:type="dcterms:W3CDTF">2018-07-03T02:00:49Z</dcterms:modified>
</cp:coreProperties>
</file>