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9" r:id="rId15"/>
    <p:sldId id="268" r:id="rId16"/>
    <p:sldId id="270" r:id="rId17"/>
    <p:sldId id="271" r:id="rId18"/>
    <p:sldId id="272" r:id="rId19"/>
    <p:sldId id="273" r:id="rId20"/>
    <p:sldId id="275" r:id="rId21"/>
    <p:sldId id="274" r:id="rId22"/>
    <p:sldId id="276" r:id="rId23"/>
    <p:sldId id="277" r:id="rId24"/>
    <p:sldId id="278" r:id="rId25"/>
    <p:sldId id="279" r:id="rId26"/>
    <p:sldId id="280" r:id="rId27"/>
  </p:sldIdLst>
  <p:sldSz cx="9144000" cy="5143500" type="screen16x9"/>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6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7" d="100"/>
          <a:sy n="117" d="100"/>
        </p:scale>
        <p:origin x="20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ea typeface="微软雅黑" panose="020B0503020204020204" pitchFamily="34" charset="-122"/>
              </a:defRPr>
            </a:lvl1pPr>
          </a:lstStyle>
          <a:p>
            <a:fld id="{D2A48B96-639E-45A3-A0BA-2464DFDB1FAA}" type="datetimeFigureOut">
              <a:rPr lang="zh-CN" altLang="en-US" smtClean="0"/>
              <a:pPr/>
              <a:t>2018/7/10</a:t>
            </a:fld>
            <a:endParaRPr lang="zh-CN" altLang="en-US" dirty="0"/>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6837353-30EB-4A48-80EB-173D804AEFBD}" type="slidenum">
              <a:rPr lang="zh-CN" altLang="en-US" smtClean="0"/>
              <a:pPr/>
              <a:t>‹#›</a:t>
            </a:fld>
            <a:endParaRPr lang="zh-CN" altLang="en-US" dirty="0"/>
          </a:p>
        </p:txBody>
      </p:sp>
    </p:spTree>
    <p:extLst>
      <p:ext uri="{BB962C8B-B14F-4D97-AF65-F5344CB8AC3E}">
        <p14:creationId xmlns:p14="http://schemas.microsoft.com/office/powerpoint/2010/main" val="798102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700264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796172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659027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841831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311569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63341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8951831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976519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160159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717419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666233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312413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66480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4197259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7698843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891901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615673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66157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970850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401237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337375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435280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810262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511873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833609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11"/>
            <a:ext cx="3276600" cy="2312959"/>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440"/>
            <a:ext cx="3383973" cy="32387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344"/>
            <a:ext cx="3383973" cy="171360"/>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3815"/>
            <a:ext cx="3366029" cy="11527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6885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39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5637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900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5843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1908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44871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627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35963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6661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3816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ea typeface="微软雅黑" panose="020B0503020204020204" pitchFamily="34" charset="-122"/>
              </a:defRPr>
            </a:lvl1pPr>
          </a:lstStyle>
          <a:p>
            <a:fld id="{82F288E0-7875-42C4-84C8-98DBBD3BF4D2}" type="datetimeFigureOut">
              <a:rPr lang="zh-CN" altLang="en-US" smtClean="0"/>
              <a:pPr/>
              <a:t>2018/7/10</a:t>
            </a:fld>
            <a:endParaRPr lang="zh-CN" altLang="en-US" dirty="0"/>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ea typeface="微软雅黑" panose="020B0503020204020204" pitchFamily="34" charset="-122"/>
              </a:defRPr>
            </a:lvl1pPr>
          </a:lstStyle>
          <a:p>
            <a:fld id="{7D9BB5D0-35E4-459D-AEF3-FE4D7C45CC19}"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微软雅黑" panose="020B0503020204020204" pitchFamily="3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微软雅黑" panose="020B0503020204020204" pitchFamily="3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微软雅黑" panose="020B0503020204020204" pitchFamily="3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微软雅黑" panose="020B0503020204020204" pitchFamily="3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微软雅黑" panose="020B0503020204020204" pitchFamily="3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2018/7/10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49910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3" name="组合 202"/>
          <p:cNvGrpSpPr/>
          <p:nvPr/>
        </p:nvGrpSpPr>
        <p:grpSpPr>
          <a:xfrm>
            <a:off x="853440" y="977900"/>
            <a:ext cx="2654300" cy="2654300"/>
            <a:chOff x="304800" y="673100"/>
            <a:chExt cx="4000500" cy="4000500"/>
          </a:xfrm>
          <a:effectLst>
            <a:outerShdw blurRad="444500" dist="254000" dir="6840000" algn="tr" rotWithShape="0">
              <a:prstClr val="black">
                <a:alpha val="45000"/>
              </a:prstClr>
            </a:outerShdw>
          </a:effectLst>
        </p:grpSpPr>
        <p:sp>
          <p:nvSpPr>
            <p:cNvPr id="204" name="同心圆 2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05" name="椭圆 204"/>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197" name="组合 196"/>
          <p:cNvGrpSpPr/>
          <p:nvPr/>
        </p:nvGrpSpPr>
        <p:grpSpPr>
          <a:xfrm>
            <a:off x="965835" y="3340100"/>
            <a:ext cx="238760" cy="238760"/>
            <a:chOff x="304800" y="673100"/>
            <a:chExt cx="4000500" cy="4000500"/>
          </a:xfrm>
          <a:effectLst>
            <a:outerShdw blurRad="444500" dist="254000" dir="6840000" algn="tr" rotWithShape="0">
              <a:prstClr val="black">
                <a:alpha val="24000"/>
              </a:prstClr>
            </a:outerShdw>
          </a:effectLst>
        </p:grpSpPr>
        <p:sp>
          <p:nvSpPr>
            <p:cNvPr id="198" name="同心圆 1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199" name="椭圆 1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200" name="组合 199"/>
          <p:cNvGrpSpPr/>
          <p:nvPr/>
        </p:nvGrpSpPr>
        <p:grpSpPr>
          <a:xfrm>
            <a:off x="2470785" y="3186430"/>
            <a:ext cx="512445" cy="512445"/>
            <a:chOff x="304800" y="673100"/>
            <a:chExt cx="4000500" cy="4000500"/>
          </a:xfrm>
          <a:effectLst>
            <a:outerShdw blurRad="444500" dist="254000" dir="6840000" algn="tr" rotWithShape="0">
              <a:prstClr val="black">
                <a:alpha val="24000"/>
              </a:prstClr>
            </a:outerShdw>
          </a:effectLst>
        </p:grpSpPr>
        <p:sp>
          <p:nvSpPr>
            <p:cNvPr id="201" name="同心圆 2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02" name="椭圆 2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206" name="组合 205"/>
          <p:cNvGrpSpPr/>
          <p:nvPr/>
        </p:nvGrpSpPr>
        <p:grpSpPr>
          <a:xfrm>
            <a:off x="499110" y="2772410"/>
            <a:ext cx="384175" cy="384175"/>
            <a:chOff x="304800" y="673100"/>
            <a:chExt cx="4000500" cy="4000500"/>
          </a:xfrm>
          <a:effectLst>
            <a:outerShdw blurRad="444500" dist="254000" dir="6840000" algn="tr" rotWithShape="0">
              <a:prstClr val="black">
                <a:alpha val="24000"/>
              </a:prstClr>
            </a:outerShdw>
          </a:effectLst>
        </p:grpSpPr>
        <p:sp>
          <p:nvSpPr>
            <p:cNvPr id="207" name="同心圆 2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08" name="椭圆 2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209" name="组合 208"/>
          <p:cNvGrpSpPr/>
          <p:nvPr/>
        </p:nvGrpSpPr>
        <p:grpSpPr>
          <a:xfrm>
            <a:off x="1475105" y="3510280"/>
            <a:ext cx="175260" cy="175260"/>
            <a:chOff x="304800" y="673100"/>
            <a:chExt cx="4000500" cy="4000500"/>
          </a:xfrm>
          <a:effectLst>
            <a:outerShdw blurRad="444500" dist="254000" dir="6840000" algn="tr" rotWithShape="0">
              <a:prstClr val="black">
                <a:alpha val="24000"/>
              </a:prstClr>
            </a:outerShdw>
          </a:effectLst>
        </p:grpSpPr>
        <p:sp>
          <p:nvSpPr>
            <p:cNvPr id="210" name="同心圆 2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11" name="椭圆 2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045" y="1156970"/>
            <a:ext cx="2358390" cy="2216150"/>
          </a:xfrm>
          <a:prstGeom prst="rect">
            <a:avLst/>
          </a:prstGeom>
          <a:effectLst>
            <a:outerShdw blurRad="50800" dist="38100" dir="2700000" algn="tl" rotWithShape="0">
              <a:prstClr val="black">
                <a:alpha val="40000"/>
              </a:prstClr>
            </a:outerShdw>
          </a:effectLst>
        </p:spPr>
      </p:pic>
      <p:sp>
        <p:nvSpPr>
          <p:cNvPr id="5" name="TextBox 143"/>
          <p:cNvSpPr txBox="1"/>
          <p:nvPr/>
        </p:nvSpPr>
        <p:spPr>
          <a:xfrm>
            <a:off x="3853200" y="1640577"/>
            <a:ext cx="4626889" cy="607849"/>
          </a:xfrm>
          <a:prstGeom prst="rect">
            <a:avLst/>
          </a:prstGeom>
          <a:noFill/>
        </p:spPr>
        <p:txBody>
          <a:bodyPr wrap="none" lIns="68571" tIns="34285" rIns="68571" bIns="34285" rtlCol="0">
            <a:spAutoFit/>
          </a:bodyPr>
          <a:lstStyle/>
          <a:p>
            <a:pPr algn="l"/>
            <a:r>
              <a:rPr sz="3500" b="1" dirty="0">
                <a:solidFill>
                  <a:srgbClr val="003679"/>
                </a:solidFill>
                <a:latin typeface="微软雅黑" panose="020B0503020204020204" charset="-122"/>
                <a:ea typeface="微软雅黑" panose="020B0503020204020204" charset="-122"/>
                <a:cs typeface="+mn-ea"/>
                <a:sym typeface="+mn-lt"/>
              </a:rPr>
              <a:t>交通银行工作</a:t>
            </a:r>
            <a:r>
              <a:rPr lang="zh-CN" sz="3500" b="1" dirty="0">
                <a:solidFill>
                  <a:srgbClr val="003679"/>
                </a:solidFill>
                <a:latin typeface="微软雅黑" panose="020B0503020204020204" charset="-122"/>
                <a:ea typeface="微软雅黑" panose="020B0503020204020204" charset="-122"/>
                <a:cs typeface="+mn-ea"/>
                <a:sym typeface="+mn-lt"/>
              </a:rPr>
              <a:t>总结通用</a:t>
            </a:r>
            <a:endParaRPr sz="3500" b="1" dirty="0">
              <a:solidFill>
                <a:srgbClr val="003679"/>
              </a:solidFill>
              <a:latin typeface="微软雅黑" panose="020B0503020204020204" charset="-122"/>
              <a:ea typeface="微软雅黑" panose="020B0503020204020204" charset="-122"/>
              <a:cs typeface="+mn-ea"/>
              <a:sym typeface="+mn-lt"/>
            </a:endParaRPr>
          </a:p>
        </p:txBody>
      </p:sp>
      <p:sp>
        <p:nvSpPr>
          <p:cNvPr id="7" name="TextBox 144"/>
          <p:cNvSpPr txBox="1"/>
          <p:nvPr/>
        </p:nvSpPr>
        <p:spPr>
          <a:xfrm>
            <a:off x="3853200" y="2348617"/>
            <a:ext cx="4626889" cy="284683"/>
          </a:xfrm>
          <a:prstGeom prst="rect">
            <a:avLst/>
          </a:prstGeom>
          <a:noFill/>
        </p:spPr>
        <p:txBody>
          <a:bodyPr wrap="none" lIns="68571" tIns="34285" rIns="68571" bIns="34285" rtlCol="0">
            <a:spAutoFit/>
          </a:bodyPr>
          <a:lstStyle/>
          <a:p>
            <a:pPr algn="l"/>
            <a:r>
              <a:rPr lang="zh-CN" altLang="en-US" sz="1400" dirty="0">
                <a:solidFill>
                  <a:srgbClr val="003679"/>
                </a:solidFill>
                <a:latin typeface="微软雅黑" panose="020B0503020204020204" charset="-122"/>
                <a:ea typeface="微软雅黑" panose="020B0503020204020204" charset="-122"/>
                <a:cs typeface="+mn-ea"/>
                <a:sym typeface="+mn-lt"/>
              </a:rPr>
              <a:t>精美实用、框架完整的年终总结、工作汇报、新年计划等</a:t>
            </a:r>
            <a:endParaRPr lang="en-US" altLang="zh-CN" sz="1400" dirty="0">
              <a:solidFill>
                <a:srgbClr val="003679"/>
              </a:solidFill>
              <a:latin typeface="微软雅黑" panose="020B0503020204020204" charset="-122"/>
              <a:ea typeface="微软雅黑" panose="020B0503020204020204" charset="-122"/>
              <a:cs typeface="+mn-ea"/>
              <a:sym typeface="+mn-lt"/>
            </a:endParaRPr>
          </a:p>
        </p:txBody>
      </p:sp>
      <p:cxnSp>
        <p:nvCxnSpPr>
          <p:cNvPr id="8" name="直接连接符 7"/>
          <p:cNvCxnSpPr/>
          <p:nvPr/>
        </p:nvCxnSpPr>
        <p:spPr>
          <a:xfrm>
            <a:off x="3853200" y="2250440"/>
            <a:ext cx="4544695" cy="0"/>
          </a:xfrm>
          <a:prstGeom prst="line">
            <a:avLst/>
          </a:prstGeom>
          <a:ln w="12700">
            <a:solidFill>
              <a:srgbClr val="003679"/>
            </a:solidFill>
          </a:ln>
        </p:spPr>
        <p:style>
          <a:lnRef idx="1">
            <a:schemeClr val="accent1"/>
          </a:lnRef>
          <a:fillRef idx="0">
            <a:schemeClr val="accent1"/>
          </a:fillRef>
          <a:effectRef idx="0">
            <a:schemeClr val="accent1"/>
          </a:effectRef>
          <a:fontRef idx="minor">
            <a:schemeClr val="tx1"/>
          </a:fontRef>
        </p:style>
      </p:cxnSp>
      <p:sp>
        <p:nvSpPr>
          <p:cNvPr id="15" name="TextBox 31"/>
          <p:cNvSpPr txBox="1"/>
          <p:nvPr/>
        </p:nvSpPr>
        <p:spPr>
          <a:xfrm>
            <a:off x="3853200" y="2627630"/>
            <a:ext cx="4580890" cy="429895"/>
          </a:xfrm>
          <a:prstGeom prst="rect">
            <a:avLst/>
          </a:prstGeom>
          <a:noFill/>
        </p:spPr>
        <p:txBody>
          <a:bodyPr wrap="square" rtlCol="0">
            <a:spAutoFit/>
          </a:bodyPr>
          <a:lstStyle/>
          <a:p>
            <a:r>
              <a:rPr lang="en-US" altLang="zh-CN" sz="1100" dirty="0">
                <a:solidFill>
                  <a:srgbClr val="003679"/>
                </a:solidFill>
                <a:latin typeface="微软雅黑" panose="020B0503020204020204" charset="-122"/>
                <a:ea typeface="微软雅黑" panose="020B0503020204020204" charset="-122"/>
              </a:rPr>
              <a:t>2018 year-end summary work summarizes the boutique PPT</a:t>
            </a:r>
          </a:p>
          <a:p>
            <a:r>
              <a:rPr lang="en-US" altLang="zh-CN" sz="1100" dirty="0">
                <a:solidFill>
                  <a:srgbClr val="003679"/>
                </a:solidFill>
                <a:latin typeface="微软雅黑" panose="020B0503020204020204" charset="-122"/>
                <a:ea typeface="微软雅黑" panose="020B0503020204020204" charset="-122"/>
              </a:rPr>
              <a:t>About the summary text input or copy here</a:t>
            </a:r>
          </a:p>
        </p:txBody>
      </p:sp>
      <p:sp>
        <p:nvSpPr>
          <p:cNvPr id="9" name="矩形 8"/>
          <p:cNvSpPr/>
          <p:nvPr/>
        </p:nvSpPr>
        <p:spPr>
          <a:xfrm>
            <a:off x="-10160" y="4950460"/>
            <a:ext cx="9163685" cy="28702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Rectangle 4"/>
          <p:cNvSpPr txBox="1">
            <a:spLocks noChangeArrowheads="1"/>
          </p:cNvSpPr>
          <p:nvPr/>
        </p:nvSpPr>
        <p:spPr bwMode="auto">
          <a:xfrm>
            <a:off x="3853200" y="3139628"/>
            <a:ext cx="2880320"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dirty="0">
                <a:solidFill>
                  <a:srgbClr val="003679"/>
                </a:solidFill>
                <a:latin typeface="微软雅黑" panose="020B0503020204020204" charset="-122"/>
                <a:ea typeface="微软雅黑" panose="020B0503020204020204" charset="-122"/>
              </a:rPr>
              <a:t>汇报人</a:t>
            </a:r>
            <a:r>
              <a:rPr lang="en-US" altLang="zh-CN" sz="1400" dirty="0">
                <a:solidFill>
                  <a:srgbClr val="003679"/>
                </a:solidFill>
                <a:latin typeface="微软雅黑" panose="020B0503020204020204" charset="-122"/>
                <a:ea typeface="微软雅黑" panose="020B0503020204020204" charset="-122"/>
              </a:rPr>
              <a:t>: </a:t>
            </a:r>
            <a:r>
              <a:rPr lang="zh-CN" altLang="en-US" sz="1400" dirty="0">
                <a:solidFill>
                  <a:srgbClr val="003679"/>
                </a:solidFill>
                <a:latin typeface="微软雅黑" panose="020B0503020204020204" charset="-122"/>
                <a:ea typeface="微软雅黑" panose="020B0503020204020204" charset="-122"/>
              </a:rPr>
              <a:t>代用名    部门：财务部</a:t>
            </a:r>
          </a:p>
        </p:txBody>
      </p:sp>
      <p:sp>
        <p:nvSpPr>
          <p:cNvPr id="12" name="矩形 11"/>
          <p:cNvSpPr/>
          <p:nvPr/>
        </p:nvSpPr>
        <p:spPr>
          <a:xfrm flipV="1">
            <a:off x="-10160" y="4845685"/>
            <a:ext cx="9163685" cy="1047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decel="54000" fill="hold"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additive="base">
                                        <p:cTn id="7" dur="500" fill="hold"/>
                                        <p:tgtEl>
                                          <p:spTgt spid="203"/>
                                        </p:tgtEl>
                                        <p:attrNameLst>
                                          <p:attrName>ppt_x</p:attrName>
                                        </p:attrNameLst>
                                      </p:cBhvr>
                                      <p:tavLst>
                                        <p:tav tm="0">
                                          <p:val>
                                            <p:strVal val="#ppt_x"/>
                                          </p:val>
                                        </p:tav>
                                        <p:tav tm="100000">
                                          <p:val>
                                            <p:strVal val="#ppt_x"/>
                                          </p:val>
                                        </p:tav>
                                      </p:tavLst>
                                    </p:anim>
                                    <p:anim calcmode="lin" valueType="num">
                                      <p:cBhvr additive="base">
                                        <p:cTn id="8" dur="500" fill="hold"/>
                                        <p:tgtEl>
                                          <p:spTgt spid="20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06"/>
                                        </p:tgtEl>
                                        <p:attrNameLst>
                                          <p:attrName>style.visibility</p:attrName>
                                        </p:attrNameLst>
                                      </p:cBhvr>
                                      <p:to>
                                        <p:strVal val="visible"/>
                                      </p:to>
                                    </p:set>
                                    <p:anim calcmode="lin" valueType="num">
                                      <p:cBhvr>
                                        <p:cTn id="12" dur="500" fill="hold"/>
                                        <p:tgtEl>
                                          <p:spTgt spid="206"/>
                                        </p:tgtEl>
                                        <p:attrNameLst>
                                          <p:attrName>ppt_w</p:attrName>
                                        </p:attrNameLst>
                                      </p:cBhvr>
                                      <p:tavLst>
                                        <p:tav tm="0">
                                          <p:val>
                                            <p:fltVal val="0"/>
                                          </p:val>
                                        </p:tav>
                                        <p:tav tm="100000">
                                          <p:val>
                                            <p:strVal val="#ppt_w"/>
                                          </p:val>
                                        </p:tav>
                                      </p:tavLst>
                                    </p:anim>
                                    <p:anim calcmode="lin" valueType="num">
                                      <p:cBhvr>
                                        <p:cTn id="13" dur="500" fill="hold"/>
                                        <p:tgtEl>
                                          <p:spTgt spid="206"/>
                                        </p:tgtEl>
                                        <p:attrNameLst>
                                          <p:attrName>ppt_h</p:attrName>
                                        </p:attrNameLst>
                                      </p:cBhvr>
                                      <p:tavLst>
                                        <p:tav tm="0">
                                          <p:val>
                                            <p:fltVal val="0"/>
                                          </p:val>
                                        </p:tav>
                                        <p:tav tm="100000">
                                          <p:val>
                                            <p:strVal val="#ppt_h"/>
                                          </p:val>
                                        </p:tav>
                                      </p:tavLst>
                                    </p:anim>
                                    <p:animEffect transition="in" filter="fade">
                                      <p:cBhvr>
                                        <p:cTn id="14" dur="500"/>
                                        <p:tgtEl>
                                          <p:spTgt spid="206"/>
                                        </p:tgtEl>
                                      </p:cBhvr>
                                    </p:animEffect>
                                  </p:childTnLst>
                                </p:cTn>
                              </p:par>
                              <p:par>
                                <p:cTn id="15" presetID="53" presetClass="entr" presetSubtype="16" fill="hold" nodeType="withEffect">
                                  <p:stCondLst>
                                    <p:cond delay="150"/>
                                  </p:stCondLst>
                                  <p:childTnLst>
                                    <p:set>
                                      <p:cBhvr>
                                        <p:cTn id="16" dur="1" fill="hold">
                                          <p:stCondLst>
                                            <p:cond delay="0"/>
                                          </p:stCondLst>
                                        </p:cTn>
                                        <p:tgtEl>
                                          <p:spTgt spid="200"/>
                                        </p:tgtEl>
                                        <p:attrNameLst>
                                          <p:attrName>style.visibility</p:attrName>
                                        </p:attrNameLst>
                                      </p:cBhvr>
                                      <p:to>
                                        <p:strVal val="visible"/>
                                      </p:to>
                                    </p:set>
                                    <p:anim calcmode="lin" valueType="num">
                                      <p:cBhvr>
                                        <p:cTn id="17" dur="500" fill="hold"/>
                                        <p:tgtEl>
                                          <p:spTgt spid="200"/>
                                        </p:tgtEl>
                                        <p:attrNameLst>
                                          <p:attrName>ppt_w</p:attrName>
                                        </p:attrNameLst>
                                      </p:cBhvr>
                                      <p:tavLst>
                                        <p:tav tm="0">
                                          <p:val>
                                            <p:fltVal val="0"/>
                                          </p:val>
                                        </p:tav>
                                        <p:tav tm="100000">
                                          <p:val>
                                            <p:strVal val="#ppt_w"/>
                                          </p:val>
                                        </p:tav>
                                      </p:tavLst>
                                    </p:anim>
                                    <p:anim calcmode="lin" valueType="num">
                                      <p:cBhvr>
                                        <p:cTn id="18" dur="500" fill="hold"/>
                                        <p:tgtEl>
                                          <p:spTgt spid="200"/>
                                        </p:tgtEl>
                                        <p:attrNameLst>
                                          <p:attrName>ppt_h</p:attrName>
                                        </p:attrNameLst>
                                      </p:cBhvr>
                                      <p:tavLst>
                                        <p:tav tm="0">
                                          <p:val>
                                            <p:fltVal val="0"/>
                                          </p:val>
                                        </p:tav>
                                        <p:tav tm="100000">
                                          <p:val>
                                            <p:strVal val="#ppt_h"/>
                                          </p:val>
                                        </p:tav>
                                      </p:tavLst>
                                    </p:anim>
                                    <p:animEffect transition="in" filter="fade">
                                      <p:cBhvr>
                                        <p:cTn id="19" dur="500"/>
                                        <p:tgtEl>
                                          <p:spTgt spid="200"/>
                                        </p:tgtEl>
                                      </p:cBhvr>
                                    </p:animEffect>
                                  </p:childTnLst>
                                </p:cTn>
                              </p:par>
                              <p:par>
                                <p:cTn id="20" presetID="53" presetClass="entr" presetSubtype="16" fill="hold" nodeType="withEffect">
                                  <p:stCondLst>
                                    <p:cond delay="300"/>
                                  </p:stCondLst>
                                  <p:childTnLst>
                                    <p:set>
                                      <p:cBhvr>
                                        <p:cTn id="21" dur="1" fill="hold">
                                          <p:stCondLst>
                                            <p:cond delay="0"/>
                                          </p:stCondLst>
                                        </p:cTn>
                                        <p:tgtEl>
                                          <p:spTgt spid="197"/>
                                        </p:tgtEl>
                                        <p:attrNameLst>
                                          <p:attrName>style.visibility</p:attrName>
                                        </p:attrNameLst>
                                      </p:cBhvr>
                                      <p:to>
                                        <p:strVal val="visible"/>
                                      </p:to>
                                    </p:set>
                                    <p:anim calcmode="lin" valueType="num">
                                      <p:cBhvr>
                                        <p:cTn id="22" dur="500" fill="hold"/>
                                        <p:tgtEl>
                                          <p:spTgt spid="197"/>
                                        </p:tgtEl>
                                        <p:attrNameLst>
                                          <p:attrName>ppt_w</p:attrName>
                                        </p:attrNameLst>
                                      </p:cBhvr>
                                      <p:tavLst>
                                        <p:tav tm="0">
                                          <p:val>
                                            <p:fltVal val="0"/>
                                          </p:val>
                                        </p:tav>
                                        <p:tav tm="100000">
                                          <p:val>
                                            <p:strVal val="#ppt_w"/>
                                          </p:val>
                                        </p:tav>
                                      </p:tavLst>
                                    </p:anim>
                                    <p:anim calcmode="lin" valueType="num">
                                      <p:cBhvr>
                                        <p:cTn id="23" dur="500" fill="hold"/>
                                        <p:tgtEl>
                                          <p:spTgt spid="197"/>
                                        </p:tgtEl>
                                        <p:attrNameLst>
                                          <p:attrName>ppt_h</p:attrName>
                                        </p:attrNameLst>
                                      </p:cBhvr>
                                      <p:tavLst>
                                        <p:tav tm="0">
                                          <p:val>
                                            <p:fltVal val="0"/>
                                          </p:val>
                                        </p:tav>
                                        <p:tav tm="100000">
                                          <p:val>
                                            <p:strVal val="#ppt_h"/>
                                          </p:val>
                                        </p:tav>
                                      </p:tavLst>
                                    </p:anim>
                                    <p:animEffect transition="in" filter="fade">
                                      <p:cBhvr>
                                        <p:cTn id="24" dur="500"/>
                                        <p:tgtEl>
                                          <p:spTgt spid="197"/>
                                        </p:tgtEl>
                                      </p:cBhvr>
                                    </p:animEffect>
                                  </p:childTnLst>
                                </p:cTn>
                              </p:par>
                              <p:par>
                                <p:cTn id="25" presetID="53" presetClass="entr" presetSubtype="16" fill="hold" nodeType="withEffect">
                                  <p:stCondLst>
                                    <p:cond delay="450"/>
                                  </p:stCondLst>
                                  <p:childTnLst>
                                    <p:set>
                                      <p:cBhvr>
                                        <p:cTn id="26" dur="1" fill="hold">
                                          <p:stCondLst>
                                            <p:cond delay="0"/>
                                          </p:stCondLst>
                                        </p:cTn>
                                        <p:tgtEl>
                                          <p:spTgt spid="209"/>
                                        </p:tgtEl>
                                        <p:attrNameLst>
                                          <p:attrName>style.visibility</p:attrName>
                                        </p:attrNameLst>
                                      </p:cBhvr>
                                      <p:to>
                                        <p:strVal val="visible"/>
                                      </p:to>
                                    </p:set>
                                    <p:anim calcmode="lin" valueType="num">
                                      <p:cBhvr>
                                        <p:cTn id="27" dur="500" fill="hold"/>
                                        <p:tgtEl>
                                          <p:spTgt spid="209"/>
                                        </p:tgtEl>
                                        <p:attrNameLst>
                                          <p:attrName>ppt_w</p:attrName>
                                        </p:attrNameLst>
                                      </p:cBhvr>
                                      <p:tavLst>
                                        <p:tav tm="0">
                                          <p:val>
                                            <p:fltVal val="0"/>
                                          </p:val>
                                        </p:tav>
                                        <p:tav tm="100000">
                                          <p:val>
                                            <p:strVal val="#ppt_w"/>
                                          </p:val>
                                        </p:tav>
                                      </p:tavLst>
                                    </p:anim>
                                    <p:anim calcmode="lin" valueType="num">
                                      <p:cBhvr>
                                        <p:cTn id="28" dur="500" fill="hold"/>
                                        <p:tgtEl>
                                          <p:spTgt spid="209"/>
                                        </p:tgtEl>
                                        <p:attrNameLst>
                                          <p:attrName>ppt_h</p:attrName>
                                        </p:attrNameLst>
                                      </p:cBhvr>
                                      <p:tavLst>
                                        <p:tav tm="0">
                                          <p:val>
                                            <p:fltVal val="0"/>
                                          </p:val>
                                        </p:tav>
                                        <p:tav tm="100000">
                                          <p:val>
                                            <p:strVal val="#ppt_h"/>
                                          </p:val>
                                        </p:tav>
                                      </p:tavLst>
                                    </p:anim>
                                    <p:animEffect transition="in" filter="fade">
                                      <p:cBhvr>
                                        <p:cTn id="29" dur="500"/>
                                        <p:tgtEl>
                                          <p:spTgt spid="209"/>
                                        </p:tgtEl>
                                      </p:cBhvr>
                                    </p:animEffect>
                                  </p:childTnLst>
                                </p:cTn>
                              </p:par>
                            </p:childTnLst>
                          </p:cTn>
                        </p:par>
                        <p:par>
                          <p:cTn id="30" fill="hold">
                            <p:stCondLst>
                              <p:cond delay="1450"/>
                            </p:stCondLst>
                            <p:childTnLst>
                              <p:par>
                                <p:cTn id="31" presetID="19" presetClass="entr" presetSubtype="10" fill="hold"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1500" fill="hold"/>
                                        <p:tgtEl>
                                          <p:spTgt spid="6"/>
                                        </p:tgtEl>
                                        <p:attrNameLst>
                                          <p:attrName>ppt_w</p:attrName>
                                        </p:attrNameLst>
                                      </p:cBhvr>
                                      <p:tavLst>
                                        <p:tav tm="0" fmla="#ppt_w*sin(2.5*pi*$)">
                                          <p:val>
                                            <p:fltVal val="0"/>
                                          </p:val>
                                        </p:tav>
                                        <p:tav tm="100000">
                                          <p:val>
                                            <p:fltVal val="1"/>
                                          </p:val>
                                        </p:tav>
                                      </p:tavLst>
                                    </p:anim>
                                    <p:anim calcmode="lin" valueType="num">
                                      <p:cBhvr>
                                        <p:cTn id="34" dur="1500" fill="hold"/>
                                        <p:tgtEl>
                                          <p:spTgt spid="6"/>
                                        </p:tgtEl>
                                        <p:attrNameLst>
                                          <p:attrName>ppt_h</p:attrName>
                                        </p:attrNameLst>
                                      </p:cBhvr>
                                      <p:tavLst>
                                        <p:tav tm="0">
                                          <p:val>
                                            <p:strVal val="#ppt_h"/>
                                          </p:val>
                                        </p:tav>
                                        <p:tav tm="100000">
                                          <p:val>
                                            <p:strVal val="#ppt_h"/>
                                          </p:val>
                                        </p:tav>
                                      </p:tavLst>
                                    </p:anim>
                                  </p:childTnLst>
                                </p:cTn>
                              </p:par>
                            </p:childTnLst>
                          </p:cTn>
                        </p:par>
                        <p:par>
                          <p:cTn id="35" fill="hold">
                            <p:stCondLst>
                              <p:cond delay="2950"/>
                            </p:stCondLst>
                            <p:childTnLst>
                              <p:par>
                                <p:cTn id="36" presetID="16" presetClass="entr" presetSubtype="37"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outVertical)">
                                      <p:cBhvr>
                                        <p:cTn id="38" dur="500"/>
                                        <p:tgtEl>
                                          <p:spTgt spid="8"/>
                                        </p:tgtEl>
                                      </p:cBhvr>
                                    </p:animEffect>
                                  </p:childTnLst>
                                </p:cTn>
                              </p:par>
                            </p:childTnLst>
                          </p:cTn>
                        </p:par>
                        <p:par>
                          <p:cTn id="39" fill="hold">
                            <p:stCondLst>
                              <p:cond delay="3450"/>
                            </p:stCondLst>
                            <p:childTnLst>
                              <p:par>
                                <p:cTn id="40" presetID="12" presetClass="entr" presetSubtype="4" fill="hold" grpId="0" nodeType="after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p:tgtEl>
                                          <p:spTgt spid="5"/>
                                        </p:tgtEl>
                                        <p:attrNameLst>
                                          <p:attrName>ppt_y</p:attrName>
                                        </p:attrNameLst>
                                      </p:cBhvr>
                                      <p:tavLst>
                                        <p:tav tm="0">
                                          <p:val>
                                            <p:strVal val="#ppt_y+#ppt_h*1.125000"/>
                                          </p:val>
                                        </p:tav>
                                        <p:tav tm="100000">
                                          <p:val>
                                            <p:strVal val="#ppt_y"/>
                                          </p:val>
                                        </p:tav>
                                      </p:tavLst>
                                    </p:anim>
                                    <p:animEffect transition="in" filter="wipe(up)">
                                      <p:cBhvr>
                                        <p:cTn id="43" dur="500"/>
                                        <p:tgtEl>
                                          <p:spTgt spid="5"/>
                                        </p:tgtEl>
                                      </p:cBhvr>
                                    </p:animEffect>
                                  </p:childTnLst>
                                </p:cTn>
                              </p:par>
                              <p:par>
                                <p:cTn id="44" presetID="12" presetClass="entr" presetSubtype="1" fill="hold" grpId="0" nodeType="withEffect">
                                  <p:stCondLst>
                                    <p:cond delay="0"/>
                                  </p:stCondLst>
                                  <p:iterate type="lt">
                                    <p:tmPct val="10000"/>
                                  </p:iterate>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p:tgtEl>
                                          <p:spTgt spid="7"/>
                                        </p:tgtEl>
                                        <p:attrNameLst>
                                          <p:attrName>ppt_y</p:attrName>
                                        </p:attrNameLst>
                                      </p:cBhvr>
                                      <p:tavLst>
                                        <p:tav tm="0">
                                          <p:val>
                                            <p:strVal val="#ppt_y-#ppt_h*1.125000"/>
                                          </p:val>
                                        </p:tav>
                                        <p:tav tm="100000">
                                          <p:val>
                                            <p:strVal val="#ppt_y"/>
                                          </p:val>
                                        </p:tav>
                                      </p:tavLst>
                                    </p:anim>
                                    <p:animEffect transition="in" filter="wipe(down)">
                                      <p:cBhvr>
                                        <p:cTn id="47" dur="500"/>
                                        <p:tgtEl>
                                          <p:spTgt spid="7"/>
                                        </p:tgtEl>
                                      </p:cBhvr>
                                    </p:animEffect>
                                  </p:childTnLst>
                                </p:cTn>
                              </p:par>
                            </p:childTnLst>
                          </p:cTn>
                        </p:par>
                        <p:par>
                          <p:cTn id="48" fill="hold">
                            <p:stCondLst>
                              <p:cond delay="5150"/>
                            </p:stCondLst>
                            <p:childTnLst>
                              <p:par>
                                <p:cTn id="49" presetID="16" presetClass="entr" presetSubtype="2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inVertical)">
                                      <p:cBhvr>
                                        <p:cTn id="51" dur="500"/>
                                        <p:tgtEl>
                                          <p:spTgt spid="15"/>
                                        </p:tgtEl>
                                      </p:cBhvr>
                                    </p:animEffect>
                                  </p:childTnLst>
                                </p:cTn>
                              </p:par>
                            </p:childTnLst>
                          </p:cTn>
                        </p:par>
                        <p:par>
                          <p:cTn id="52" fill="hold">
                            <p:stCondLst>
                              <p:cond delay="5650"/>
                            </p:stCondLst>
                            <p:childTnLst>
                              <p:par>
                                <p:cTn id="53" presetID="56" presetClass="entr" presetSubtype="0" fill="hold" grpId="0" nodeType="afterEffect">
                                  <p:stCondLst>
                                    <p:cond delay="0"/>
                                  </p:stCondLst>
                                  <p:iterate type="lt">
                                    <p:tmPct val="10000"/>
                                  </p:iterate>
                                  <p:childTnLst>
                                    <p:set>
                                      <p:cBhvr>
                                        <p:cTn id="54" dur="1" fill="hold">
                                          <p:stCondLst>
                                            <p:cond delay="0"/>
                                          </p:stCondLst>
                                        </p:cTn>
                                        <p:tgtEl>
                                          <p:spTgt spid="10"/>
                                        </p:tgtEl>
                                        <p:attrNameLst>
                                          <p:attrName>style.visibility</p:attrName>
                                        </p:attrNameLst>
                                      </p:cBhvr>
                                      <p:to>
                                        <p:strVal val="visible"/>
                                      </p:to>
                                    </p:set>
                                    <p:anim by="(-#ppt_w*2)" calcmode="lin" valueType="num">
                                      <p:cBhvr rctx="PPT">
                                        <p:cTn id="55" dur="500" autoRev="1" fill="hold">
                                          <p:stCondLst>
                                            <p:cond delay="0"/>
                                          </p:stCondLst>
                                        </p:cTn>
                                        <p:tgtEl>
                                          <p:spTgt spid="10"/>
                                        </p:tgtEl>
                                        <p:attrNameLst>
                                          <p:attrName>ppt_w</p:attrName>
                                        </p:attrNameLst>
                                      </p:cBhvr>
                                    </p:anim>
                                    <p:anim by="(#ppt_w*0.50)" calcmode="lin" valueType="num">
                                      <p:cBhvr>
                                        <p:cTn id="56" dur="500" decel="50000" autoRev="1" fill="hold">
                                          <p:stCondLst>
                                            <p:cond delay="0"/>
                                          </p:stCondLst>
                                        </p:cTn>
                                        <p:tgtEl>
                                          <p:spTgt spid="10"/>
                                        </p:tgtEl>
                                        <p:attrNameLst>
                                          <p:attrName>ppt_x</p:attrName>
                                        </p:attrNameLst>
                                      </p:cBhvr>
                                    </p:anim>
                                    <p:anim from="(-#ppt_h/2)" to="(#ppt_y)" calcmode="lin" valueType="num">
                                      <p:cBhvr>
                                        <p:cTn id="57" dur="1000" fill="hold">
                                          <p:stCondLst>
                                            <p:cond delay="0"/>
                                          </p:stCondLst>
                                        </p:cTn>
                                        <p:tgtEl>
                                          <p:spTgt spid="10"/>
                                        </p:tgtEl>
                                        <p:attrNameLst>
                                          <p:attrName>ppt_y</p:attrName>
                                        </p:attrNameLst>
                                      </p:cBhvr>
                                    </p:anim>
                                    <p:animRot by="21600000">
                                      <p:cBhvr>
                                        <p:cTn id="58" dur="1000"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5"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工作完成情况</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sp>
        <p:nvSpPr>
          <p:cNvPr id="3" name="Freeform 5"/>
          <p:cNvSpPr>
            <a:spLocks noEditPoints="1"/>
          </p:cNvSpPr>
          <p:nvPr/>
        </p:nvSpPr>
        <p:spPr bwMode="auto">
          <a:xfrm>
            <a:off x="2871655" y="1538139"/>
            <a:ext cx="3415904" cy="3149204"/>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bg1">
              <a:lumMod val="50000"/>
              <a:alpha val="70000"/>
            </a:schemeClr>
          </a:solidFill>
          <a:ln w="9525">
            <a:noFill/>
            <a:round/>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10" name="TextBox 29"/>
          <p:cNvSpPr txBox="1"/>
          <p:nvPr/>
        </p:nvSpPr>
        <p:spPr>
          <a:xfrm>
            <a:off x="5667466" y="1660353"/>
            <a:ext cx="2271755" cy="923330"/>
          </a:xfrm>
          <a:prstGeom prst="rect">
            <a:avLst/>
          </a:prstGeom>
          <a:noFill/>
        </p:spPr>
        <p:txBody>
          <a:bodyPr wrap="square" lIns="0" tIns="0" rIns="0" bIns="0" rtlCol="0">
            <a:spAutoFit/>
          </a:bodyPr>
          <a:lstStyle/>
          <a:p>
            <a:pPr algn="just">
              <a:lnSpc>
                <a:spcPts val="1800"/>
              </a:lnSpc>
            </a:pPr>
            <a:r>
              <a:rPr lang="zh-CN" altLang="en-US" sz="12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sp>
        <p:nvSpPr>
          <p:cNvPr id="12" name="TextBox 29"/>
          <p:cNvSpPr txBox="1"/>
          <p:nvPr/>
        </p:nvSpPr>
        <p:spPr>
          <a:xfrm>
            <a:off x="6639574" y="3772644"/>
            <a:ext cx="1998278" cy="923330"/>
          </a:xfrm>
          <a:prstGeom prst="rect">
            <a:avLst/>
          </a:prstGeom>
          <a:noFill/>
        </p:spPr>
        <p:txBody>
          <a:bodyPr wrap="square" lIns="0" tIns="0" rIns="0" bIns="0" rtlCol="0">
            <a:spAutoFit/>
          </a:bodyPr>
          <a:lstStyle/>
          <a:p>
            <a:pPr algn="just">
              <a:lnSpc>
                <a:spcPts val="1800"/>
              </a:lnSpc>
            </a:pPr>
            <a:r>
              <a:rPr lang="zh-CN" altLang="en-US" sz="12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sp>
        <p:nvSpPr>
          <p:cNvPr id="14" name="TextBox 29"/>
          <p:cNvSpPr txBox="1"/>
          <p:nvPr/>
        </p:nvSpPr>
        <p:spPr>
          <a:xfrm>
            <a:off x="536840" y="2620007"/>
            <a:ext cx="2271755" cy="923330"/>
          </a:xfrm>
          <a:prstGeom prst="rect">
            <a:avLst/>
          </a:prstGeom>
          <a:noFill/>
        </p:spPr>
        <p:txBody>
          <a:bodyPr wrap="square" lIns="0" tIns="0" rIns="0" bIns="0" rtlCol="0">
            <a:spAutoFit/>
          </a:bodyPr>
          <a:lstStyle/>
          <a:p>
            <a:pPr algn="just">
              <a:lnSpc>
                <a:spcPts val="1800"/>
              </a:lnSpc>
            </a:pPr>
            <a:r>
              <a:rPr lang="zh-CN" altLang="en-US" sz="12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sp>
        <p:nvSpPr>
          <p:cNvPr id="15" name="等腰三角形 14"/>
          <p:cNvSpPr/>
          <p:nvPr/>
        </p:nvSpPr>
        <p:spPr>
          <a:xfrm rot="18781070">
            <a:off x="2847458" y="3343789"/>
            <a:ext cx="179977" cy="155153"/>
          </a:xfrm>
          <a:prstGeom prst="triangl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16" name="等腰三角形 15"/>
          <p:cNvSpPr/>
          <p:nvPr/>
        </p:nvSpPr>
        <p:spPr>
          <a:xfrm rot="4492239">
            <a:off x="5303988" y="1929028"/>
            <a:ext cx="179977" cy="155153"/>
          </a:xfrm>
          <a:prstGeom prst="triangl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17" name="等腰三角形 16"/>
          <p:cNvSpPr/>
          <p:nvPr/>
        </p:nvSpPr>
        <p:spPr>
          <a:xfrm rot="5996743">
            <a:off x="6352586" y="4049143"/>
            <a:ext cx="179977" cy="155153"/>
          </a:xfrm>
          <a:prstGeom prst="triangl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18" name="Oval 6"/>
          <p:cNvSpPr>
            <a:spLocks noChangeArrowheads="1"/>
          </p:cNvSpPr>
          <p:nvPr/>
        </p:nvSpPr>
        <p:spPr bwMode="auto">
          <a:xfrm>
            <a:off x="3987271" y="1636961"/>
            <a:ext cx="1184672" cy="1187054"/>
          </a:xfrm>
          <a:prstGeom prst="ellipse">
            <a:avLst/>
          </a:prstGeom>
          <a:solidFill>
            <a:srgbClr val="003679"/>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19" name="Oval 7"/>
          <p:cNvSpPr>
            <a:spLocks noChangeArrowheads="1"/>
          </p:cNvSpPr>
          <p:nvPr/>
        </p:nvSpPr>
        <p:spPr bwMode="auto">
          <a:xfrm>
            <a:off x="2970478" y="3401467"/>
            <a:ext cx="1184672" cy="1187054"/>
          </a:xfrm>
          <a:prstGeom prst="ellipse">
            <a:avLst/>
          </a:prstGeom>
          <a:solidFill>
            <a:srgbClr val="003679"/>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20" name="Oval 8"/>
          <p:cNvSpPr>
            <a:spLocks noChangeArrowheads="1"/>
          </p:cNvSpPr>
          <p:nvPr/>
        </p:nvSpPr>
        <p:spPr bwMode="auto">
          <a:xfrm>
            <a:off x="5002874" y="3401467"/>
            <a:ext cx="1185863" cy="1187054"/>
          </a:xfrm>
          <a:prstGeom prst="ellipse">
            <a:avLst/>
          </a:prstGeom>
          <a:solidFill>
            <a:srgbClr val="003679"/>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21" name="TextBox 30"/>
          <p:cNvSpPr txBox="1"/>
          <p:nvPr/>
        </p:nvSpPr>
        <p:spPr>
          <a:xfrm>
            <a:off x="4255571" y="1907323"/>
            <a:ext cx="648072" cy="646331"/>
          </a:xfrm>
          <a:prstGeom prst="rect">
            <a:avLst/>
          </a:prstGeom>
          <a:noFill/>
        </p:spPr>
        <p:txBody>
          <a:bodyPr wrap="square" lIns="0" tIns="0" rIns="0" bIns="0" rtlCol="0">
            <a:spAutoFit/>
          </a:bodyPr>
          <a:lstStyle/>
          <a:p>
            <a:pPr algn="ctr"/>
            <a:r>
              <a:rPr lang="zh-CN" altLang="en-US" sz="2100" b="1" dirty="0">
                <a:solidFill>
                  <a:srgbClr val="FDFDFD"/>
                </a:solidFill>
                <a:latin typeface="微软雅黑" panose="020B0503020204020204" charset="-122"/>
                <a:ea typeface="微软雅黑" panose="020B0503020204020204" charset="-122"/>
              </a:rPr>
              <a:t>标题文本</a:t>
            </a:r>
          </a:p>
        </p:txBody>
      </p:sp>
      <p:sp>
        <p:nvSpPr>
          <p:cNvPr id="22" name="TextBox 30"/>
          <p:cNvSpPr txBox="1"/>
          <p:nvPr/>
        </p:nvSpPr>
        <p:spPr>
          <a:xfrm>
            <a:off x="5271769" y="3671830"/>
            <a:ext cx="648072" cy="646331"/>
          </a:xfrm>
          <a:prstGeom prst="rect">
            <a:avLst/>
          </a:prstGeom>
          <a:noFill/>
        </p:spPr>
        <p:txBody>
          <a:bodyPr wrap="square" lIns="0" tIns="0" rIns="0" bIns="0" rtlCol="0">
            <a:spAutoFit/>
          </a:bodyPr>
          <a:lstStyle/>
          <a:p>
            <a:pPr algn="ctr"/>
            <a:r>
              <a:rPr lang="zh-CN" altLang="en-US" sz="2100" b="1" dirty="0">
                <a:solidFill>
                  <a:srgbClr val="FDFDFD"/>
                </a:solidFill>
                <a:latin typeface="微软雅黑" panose="020B0503020204020204" charset="-122"/>
                <a:ea typeface="微软雅黑" panose="020B0503020204020204" charset="-122"/>
              </a:rPr>
              <a:t>标题文本</a:t>
            </a:r>
          </a:p>
        </p:txBody>
      </p:sp>
      <p:sp>
        <p:nvSpPr>
          <p:cNvPr id="23" name="TextBox 30"/>
          <p:cNvSpPr txBox="1"/>
          <p:nvPr/>
        </p:nvSpPr>
        <p:spPr>
          <a:xfrm>
            <a:off x="3238777" y="3671830"/>
            <a:ext cx="648072" cy="646331"/>
          </a:xfrm>
          <a:prstGeom prst="rect">
            <a:avLst/>
          </a:prstGeom>
          <a:noFill/>
        </p:spPr>
        <p:txBody>
          <a:bodyPr wrap="square" lIns="0" tIns="0" rIns="0" bIns="0" rtlCol="0">
            <a:spAutoFit/>
          </a:bodyPr>
          <a:lstStyle/>
          <a:p>
            <a:pPr algn="ctr"/>
            <a:r>
              <a:rPr lang="zh-CN" altLang="en-US" sz="2100" b="1" dirty="0">
                <a:solidFill>
                  <a:srgbClr val="FDFDFD"/>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8" presetClass="emph" presetSubtype="0" repeatCount="2000" fill="hold" grpId="1" nodeType="withEffect">
                                  <p:stCondLst>
                                    <p:cond delay="0"/>
                                  </p:stCondLst>
                                  <p:childTnLst>
                                    <p:animRot by="21600000">
                                      <p:cBhvr>
                                        <p:cTn id="11" dur="500" fill="hold"/>
                                        <p:tgtEl>
                                          <p:spTgt spid="3"/>
                                        </p:tgtEl>
                                        <p:attrNameLst>
                                          <p:attrName>r</p:attrName>
                                        </p:attrNameLst>
                                      </p:cBhvr>
                                    </p:animRo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1500"/>
                            </p:stCondLst>
                            <p:childTnLst>
                              <p:par>
                                <p:cTn id="44" presetID="1" presetClass="entr" presetSubtype="0" fill="hold" grpId="1" nodeType="after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par>
                                <p:cTn id="46" presetID="35" presetClass="path" presetSubtype="0" accel="50000" decel="50000" fill="hold" grpId="0" nodeType="withEffect">
                                  <p:stCondLst>
                                    <p:cond delay="0"/>
                                  </p:stCondLst>
                                  <p:childTnLst>
                                    <p:animMotion origin="layout" path="M -1.04167E-6 2.96296E-6 L -0.04922 0.02083 " pathEditMode="relative" rAng="0" ptsTypes="AA">
                                      <p:cBhvr>
                                        <p:cTn id="47" dur="1000" spd="-100000" fill="hold"/>
                                        <p:tgtEl>
                                          <p:spTgt spid="16"/>
                                        </p:tgtEl>
                                        <p:attrNameLst>
                                          <p:attrName>ppt_x</p:attrName>
                                          <p:attrName>ppt_y</p:attrName>
                                        </p:attrNameLst>
                                      </p:cBhvr>
                                      <p:rCtr x="-2461" y="1042"/>
                                    </p:animMotion>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2000"/>
                            </p:stCondLst>
                            <p:childTnLst>
                              <p:par>
                                <p:cTn id="53" presetID="1" presetClass="entr" presetSubtype="0" fill="hold" grpId="1" nodeType="after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par>
                                <p:cTn id="55" presetID="35" presetClass="path" presetSubtype="0" accel="50000" decel="50000" fill="hold" grpId="0" nodeType="withEffect">
                                  <p:stCondLst>
                                    <p:cond delay="0"/>
                                  </p:stCondLst>
                                  <p:childTnLst>
                                    <p:animMotion origin="layout" path="M -4.58333E-6 4.44444E-6 L -0.05716 -0.01991 " pathEditMode="relative" rAng="0" ptsTypes="AA">
                                      <p:cBhvr>
                                        <p:cTn id="56" dur="1000" spd="-100000" fill="hold"/>
                                        <p:tgtEl>
                                          <p:spTgt spid="17"/>
                                        </p:tgtEl>
                                        <p:attrNameLst>
                                          <p:attrName>ppt_x</p:attrName>
                                          <p:attrName>ppt_y</p:attrName>
                                        </p:attrNameLst>
                                      </p:cBhvr>
                                      <p:rCtr x="-2865" y="-995"/>
                                    </p:animMotion>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par>
                          <p:cTn id="61" fill="hold">
                            <p:stCondLst>
                              <p:cond delay="2500"/>
                            </p:stCondLst>
                            <p:childTnLst>
                              <p:par>
                                <p:cTn id="62" presetID="1" presetClass="entr" presetSubtype="0" fill="hold" grpId="1" nodeType="afterEffect">
                                  <p:stCondLst>
                                    <p:cond delay="0"/>
                                  </p:stCondLst>
                                  <p:childTnLst>
                                    <p:set>
                                      <p:cBhvr>
                                        <p:cTn id="63" dur="1" fill="hold">
                                          <p:stCondLst>
                                            <p:cond delay="0"/>
                                          </p:stCondLst>
                                        </p:cTn>
                                        <p:tgtEl>
                                          <p:spTgt spid="15"/>
                                        </p:tgtEl>
                                        <p:attrNameLst>
                                          <p:attrName>style.visibility</p:attrName>
                                        </p:attrNameLst>
                                      </p:cBhvr>
                                      <p:to>
                                        <p:strVal val="visible"/>
                                      </p:to>
                                    </p:set>
                                  </p:childTnLst>
                                </p:cTn>
                              </p:par>
                              <p:par>
                                <p:cTn id="64" presetID="42" presetClass="path" presetSubtype="0" accel="50000" decel="50000" fill="hold" grpId="0" nodeType="withEffect">
                                  <p:stCondLst>
                                    <p:cond delay="0"/>
                                  </p:stCondLst>
                                  <p:childTnLst>
                                    <p:animMotion origin="layout" path="M -1.25E-6 1.48148E-6 L 0.03867 0.05764 " pathEditMode="relative" rAng="0" ptsTypes="AA">
                                      <p:cBhvr>
                                        <p:cTn id="65" dur="1000" spd="-100000" fill="hold"/>
                                        <p:tgtEl>
                                          <p:spTgt spid="15"/>
                                        </p:tgtEl>
                                        <p:attrNameLst>
                                          <p:attrName>ppt_x</p:attrName>
                                          <p:attrName>ppt_y</p:attrName>
                                        </p:attrNameLst>
                                      </p:cBhvr>
                                      <p:rCtr x="1927" y="2870"/>
                                    </p:animMotion>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10" grpId="0"/>
      <p:bldP spid="12" grpId="0"/>
      <p:bldP spid="14" grpId="0"/>
      <p:bldP spid="15" grpId="0" bldLvl="0" animBg="1"/>
      <p:bldP spid="15" grpId="1" bldLvl="0" animBg="1"/>
      <p:bldP spid="16" grpId="0" bldLvl="0" animBg="1"/>
      <p:bldP spid="16" grpId="1" bldLvl="0" animBg="1"/>
      <p:bldP spid="17" grpId="0" bldLvl="0" animBg="1"/>
      <p:bldP spid="17" grpId="1" bldLvl="0" animBg="1"/>
      <p:bldP spid="18" grpId="0" bldLvl="0" animBg="1"/>
      <p:bldP spid="19" grpId="0" bldLvl="0" animBg="1"/>
      <p:bldP spid="20" grpId="0" bldLvl="0" animBg="1"/>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工作完成情况</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3" name="组合 2"/>
          <p:cNvGrpSpPr/>
          <p:nvPr/>
        </p:nvGrpSpPr>
        <p:grpSpPr>
          <a:xfrm>
            <a:off x="528913" y="1100611"/>
            <a:ext cx="1892961" cy="3853383"/>
            <a:chOff x="699698" y="1340769"/>
            <a:chExt cx="2523948" cy="5137844"/>
          </a:xfrm>
        </p:grpSpPr>
        <p:sp>
          <p:nvSpPr>
            <p:cNvPr id="10" name="任意多边形 9"/>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003679"/>
            </a:solidFill>
            <a:ln w="25400">
              <a:noFill/>
            </a:ln>
            <a:effectLst/>
          </p:spPr>
          <p:txBody>
            <a:bodyPr vert="horz" wrap="square" lIns="91440" tIns="45720" rIns="91440" bIns="45720" numCol="1" anchor="t" anchorCtr="0" compatLnSpc="1">
              <a:noAutofit/>
            </a:bodyPr>
            <a:lstStyle/>
            <a:p>
              <a:endParaRPr lang="zh-CN" altLang="en-US" sz="1800" dirty="0">
                <a:solidFill>
                  <a:prstClr val="black"/>
                </a:solidFill>
                <a:ea typeface="微软雅黑" panose="020B0503020204020204" pitchFamily="34" charset="-122"/>
              </a:endParaRPr>
            </a:p>
          </p:txBody>
        </p:sp>
        <p:sp>
          <p:nvSpPr>
            <p:cNvPr id="12" name="矩形 11"/>
            <p:cNvSpPr/>
            <p:nvPr/>
          </p:nvSpPr>
          <p:spPr>
            <a:xfrm>
              <a:off x="773540" y="2423160"/>
              <a:ext cx="2376264" cy="626712"/>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14" name="TextBox 29"/>
          <p:cNvSpPr txBox="1"/>
          <p:nvPr/>
        </p:nvSpPr>
        <p:spPr>
          <a:xfrm>
            <a:off x="822684" y="2849919"/>
            <a:ext cx="1264683" cy="115416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p>
        </p:txBody>
      </p:sp>
      <p:sp>
        <p:nvSpPr>
          <p:cNvPr id="15" name="TextBox 30"/>
          <p:cNvSpPr txBox="1"/>
          <p:nvPr/>
        </p:nvSpPr>
        <p:spPr>
          <a:xfrm>
            <a:off x="759745" y="1985839"/>
            <a:ext cx="1662128" cy="323165"/>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请输入标题</a:t>
            </a:r>
          </a:p>
        </p:txBody>
      </p:sp>
      <p:sp>
        <p:nvSpPr>
          <p:cNvPr id="16" name="TextBox 20"/>
          <p:cNvSpPr txBox="1"/>
          <p:nvPr/>
        </p:nvSpPr>
        <p:spPr>
          <a:xfrm>
            <a:off x="1314291" y="1374320"/>
            <a:ext cx="322204" cy="461665"/>
          </a:xfrm>
          <a:prstGeom prst="rect">
            <a:avLst/>
          </a:prstGeom>
          <a:noFill/>
        </p:spPr>
        <p:txBody>
          <a:bodyPr wrap="none" lIns="0" tIns="0" rIns="0" bIns="0" rtlCol="0">
            <a:spAutoFit/>
          </a:bodyPr>
          <a:lstStyle/>
          <a:p>
            <a:pPr algn="ctr"/>
            <a:r>
              <a:rPr lang="en-US" altLang="zh-CN" sz="3000" spc="300" dirty="0">
                <a:solidFill>
                  <a:schemeClr val="tx1">
                    <a:lumMod val="75000"/>
                    <a:lumOff val="25000"/>
                  </a:schemeClr>
                </a:solidFill>
                <a:latin typeface="Agency FB" panose="020B0503020202020204" pitchFamily="34" charset="0"/>
                <a:ea typeface="微软雅黑" panose="020B0503020204020204" charset="-122"/>
              </a:rPr>
              <a:t>01</a:t>
            </a:r>
          </a:p>
        </p:txBody>
      </p:sp>
      <p:grpSp>
        <p:nvGrpSpPr>
          <p:cNvPr id="17" name="组合 16"/>
          <p:cNvGrpSpPr/>
          <p:nvPr/>
        </p:nvGrpSpPr>
        <p:grpSpPr>
          <a:xfrm>
            <a:off x="2596360" y="1100611"/>
            <a:ext cx="1892961" cy="3853383"/>
            <a:chOff x="699698" y="1340769"/>
            <a:chExt cx="2523948" cy="5137844"/>
          </a:xfrm>
          <a:solidFill>
            <a:schemeClr val="tx1">
              <a:lumMod val="75000"/>
              <a:lumOff val="25000"/>
            </a:schemeClr>
          </a:solidFill>
        </p:grpSpPr>
        <p:sp>
          <p:nvSpPr>
            <p:cNvPr id="18" name="任意多边形 17"/>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chemeClr val="bg1">
                <a:lumMod val="50000"/>
              </a:schemeClr>
            </a:solidFill>
            <a:ln w="25400">
              <a:noFill/>
            </a:ln>
            <a:effectLst/>
          </p:spPr>
          <p:txBody>
            <a:bodyPr vert="horz" wrap="square" lIns="91440" tIns="45720" rIns="91440" bIns="45720" numCol="1" anchor="t" anchorCtr="0" compatLnSpc="1">
              <a:noAutofit/>
            </a:bodyPr>
            <a:lstStyle/>
            <a:p>
              <a:endParaRPr lang="zh-CN" altLang="en-US" sz="1800" dirty="0">
                <a:solidFill>
                  <a:prstClr val="black"/>
                </a:solidFill>
                <a:ea typeface="微软雅黑" panose="020B0503020204020204" pitchFamily="34" charset="-122"/>
              </a:endParaRPr>
            </a:p>
          </p:txBody>
        </p:sp>
        <p:sp>
          <p:nvSpPr>
            <p:cNvPr id="19" name="矩形 18"/>
            <p:cNvSpPr/>
            <p:nvPr/>
          </p:nvSpPr>
          <p:spPr>
            <a:xfrm>
              <a:off x="773540" y="2423160"/>
              <a:ext cx="2376264" cy="6267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20" name="TextBox 29"/>
          <p:cNvSpPr txBox="1"/>
          <p:nvPr/>
        </p:nvSpPr>
        <p:spPr>
          <a:xfrm>
            <a:off x="2910499" y="2849919"/>
            <a:ext cx="1264683" cy="115416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p>
        </p:txBody>
      </p:sp>
      <p:sp>
        <p:nvSpPr>
          <p:cNvPr id="21" name="TextBox 30"/>
          <p:cNvSpPr txBox="1"/>
          <p:nvPr/>
        </p:nvSpPr>
        <p:spPr>
          <a:xfrm>
            <a:off x="2870475" y="1985839"/>
            <a:ext cx="1662128" cy="323165"/>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请输入标题</a:t>
            </a:r>
          </a:p>
        </p:txBody>
      </p:sp>
      <p:sp>
        <p:nvSpPr>
          <p:cNvPr id="22" name="TextBox 20"/>
          <p:cNvSpPr txBox="1"/>
          <p:nvPr/>
        </p:nvSpPr>
        <p:spPr>
          <a:xfrm>
            <a:off x="3384145" y="1374320"/>
            <a:ext cx="317395" cy="461665"/>
          </a:xfrm>
          <a:prstGeom prst="rect">
            <a:avLst/>
          </a:prstGeom>
          <a:noFill/>
        </p:spPr>
        <p:txBody>
          <a:bodyPr wrap="none" lIns="0" tIns="0" rIns="0" bIns="0" rtlCol="0">
            <a:spAutoFit/>
          </a:bodyPr>
          <a:lstStyle/>
          <a:p>
            <a:pPr algn="ctr"/>
            <a:r>
              <a:rPr lang="en-US" altLang="zh-CN" sz="3000" dirty="0">
                <a:solidFill>
                  <a:schemeClr val="tx1">
                    <a:lumMod val="75000"/>
                    <a:lumOff val="25000"/>
                  </a:schemeClr>
                </a:solidFill>
                <a:latin typeface="Agency FB" panose="020B0503020202020204" pitchFamily="34" charset="0"/>
                <a:ea typeface="微软雅黑" panose="020B0503020204020204" charset="-122"/>
              </a:rPr>
              <a:t>02</a:t>
            </a:r>
          </a:p>
        </p:txBody>
      </p:sp>
      <p:grpSp>
        <p:nvGrpSpPr>
          <p:cNvPr id="23" name="组合 22"/>
          <p:cNvGrpSpPr/>
          <p:nvPr/>
        </p:nvGrpSpPr>
        <p:grpSpPr>
          <a:xfrm>
            <a:off x="4663808" y="1100611"/>
            <a:ext cx="1892961" cy="3853383"/>
            <a:chOff x="699698" y="1340769"/>
            <a:chExt cx="2523948" cy="5137844"/>
          </a:xfrm>
        </p:grpSpPr>
        <p:sp>
          <p:nvSpPr>
            <p:cNvPr id="24" name="任意多边形 23"/>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003679"/>
            </a:solidFill>
            <a:ln w="25400">
              <a:noFill/>
            </a:ln>
            <a:effectLst/>
          </p:spPr>
          <p:txBody>
            <a:bodyPr vert="horz" wrap="square" lIns="91440" tIns="45720" rIns="91440" bIns="45720" numCol="1" anchor="t" anchorCtr="0" compatLnSpc="1">
              <a:noAutofit/>
            </a:bodyPr>
            <a:lstStyle/>
            <a:p>
              <a:endParaRPr lang="zh-CN" altLang="en-US" sz="1800" dirty="0">
                <a:solidFill>
                  <a:prstClr val="black"/>
                </a:solidFill>
                <a:ea typeface="微软雅黑" panose="020B0503020204020204" pitchFamily="34" charset="-122"/>
              </a:endParaRPr>
            </a:p>
          </p:txBody>
        </p:sp>
        <p:sp>
          <p:nvSpPr>
            <p:cNvPr id="25" name="矩形 24"/>
            <p:cNvSpPr/>
            <p:nvPr/>
          </p:nvSpPr>
          <p:spPr>
            <a:xfrm>
              <a:off x="773540" y="2423160"/>
              <a:ext cx="2376264" cy="626712"/>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26" name="TextBox 29"/>
          <p:cNvSpPr txBox="1"/>
          <p:nvPr/>
        </p:nvSpPr>
        <p:spPr>
          <a:xfrm>
            <a:off x="4975165" y="2849919"/>
            <a:ext cx="1264683" cy="115416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p>
        </p:txBody>
      </p:sp>
      <p:sp>
        <p:nvSpPr>
          <p:cNvPr id="27" name="TextBox 30"/>
          <p:cNvSpPr txBox="1"/>
          <p:nvPr/>
        </p:nvSpPr>
        <p:spPr>
          <a:xfrm>
            <a:off x="4941150" y="1985839"/>
            <a:ext cx="1662128" cy="323165"/>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请输入标题</a:t>
            </a:r>
          </a:p>
        </p:txBody>
      </p:sp>
      <p:grpSp>
        <p:nvGrpSpPr>
          <p:cNvPr id="28" name="组合 27"/>
          <p:cNvGrpSpPr/>
          <p:nvPr/>
        </p:nvGrpSpPr>
        <p:grpSpPr>
          <a:xfrm>
            <a:off x="6731257" y="1100611"/>
            <a:ext cx="1892961" cy="3853383"/>
            <a:chOff x="699698" y="1340769"/>
            <a:chExt cx="2523948" cy="5137844"/>
          </a:xfrm>
          <a:solidFill>
            <a:schemeClr val="tx1">
              <a:lumMod val="75000"/>
              <a:lumOff val="25000"/>
            </a:schemeClr>
          </a:solidFill>
        </p:grpSpPr>
        <p:sp>
          <p:nvSpPr>
            <p:cNvPr id="29" name="任意多边形 28"/>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chemeClr val="bg1">
                <a:lumMod val="50000"/>
              </a:schemeClr>
            </a:solidFill>
            <a:ln w="25400">
              <a:noFill/>
            </a:ln>
            <a:effectLst/>
          </p:spPr>
          <p:txBody>
            <a:bodyPr vert="horz" wrap="square" lIns="91440" tIns="45720" rIns="91440" bIns="45720" numCol="1" anchor="t" anchorCtr="0" compatLnSpc="1">
              <a:noAutofit/>
            </a:bodyPr>
            <a:lstStyle/>
            <a:p>
              <a:endParaRPr lang="zh-CN" altLang="en-US" sz="1800" dirty="0">
                <a:solidFill>
                  <a:prstClr val="black"/>
                </a:solidFill>
                <a:ea typeface="微软雅黑" panose="020B0503020204020204" pitchFamily="34" charset="-122"/>
              </a:endParaRPr>
            </a:p>
          </p:txBody>
        </p:sp>
        <p:sp>
          <p:nvSpPr>
            <p:cNvPr id="30" name="矩形 29"/>
            <p:cNvSpPr/>
            <p:nvPr/>
          </p:nvSpPr>
          <p:spPr>
            <a:xfrm>
              <a:off x="773540" y="2423160"/>
              <a:ext cx="2376264" cy="6267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sp>
        <p:nvSpPr>
          <p:cNvPr id="31" name="TextBox 29"/>
          <p:cNvSpPr txBox="1"/>
          <p:nvPr/>
        </p:nvSpPr>
        <p:spPr>
          <a:xfrm>
            <a:off x="7025028" y="2849919"/>
            <a:ext cx="1264683" cy="1154162"/>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p>
        </p:txBody>
      </p:sp>
      <p:sp>
        <p:nvSpPr>
          <p:cNvPr id="32" name="TextBox 30"/>
          <p:cNvSpPr txBox="1"/>
          <p:nvPr/>
        </p:nvSpPr>
        <p:spPr>
          <a:xfrm>
            <a:off x="7002024" y="1985839"/>
            <a:ext cx="1662128" cy="323165"/>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请输入标题</a:t>
            </a:r>
          </a:p>
        </p:txBody>
      </p:sp>
      <p:sp>
        <p:nvSpPr>
          <p:cNvPr id="4" name="TextBox 20"/>
          <p:cNvSpPr txBox="1"/>
          <p:nvPr/>
        </p:nvSpPr>
        <p:spPr>
          <a:xfrm>
            <a:off x="7517297" y="1374320"/>
            <a:ext cx="314189" cy="461665"/>
          </a:xfrm>
          <a:prstGeom prst="rect">
            <a:avLst/>
          </a:prstGeom>
          <a:noFill/>
        </p:spPr>
        <p:txBody>
          <a:bodyPr wrap="none" lIns="0" tIns="0" rIns="0" bIns="0" rtlCol="0">
            <a:spAutoFit/>
          </a:bodyPr>
          <a:lstStyle/>
          <a:p>
            <a:pPr algn="ctr"/>
            <a:r>
              <a:rPr lang="en-US" altLang="zh-CN" sz="3000" dirty="0">
                <a:solidFill>
                  <a:schemeClr val="tx1">
                    <a:lumMod val="75000"/>
                    <a:lumOff val="25000"/>
                  </a:schemeClr>
                </a:solidFill>
                <a:latin typeface="Agency FB" panose="020B0503020202020204" pitchFamily="34" charset="0"/>
                <a:ea typeface="微软雅黑" panose="020B0503020204020204" charset="-122"/>
              </a:rPr>
              <a:t>04</a:t>
            </a:r>
          </a:p>
        </p:txBody>
      </p:sp>
      <p:sp>
        <p:nvSpPr>
          <p:cNvPr id="5" name="TextBox 20"/>
          <p:cNvSpPr txBox="1"/>
          <p:nvPr/>
        </p:nvSpPr>
        <p:spPr>
          <a:xfrm>
            <a:off x="5443198" y="1374320"/>
            <a:ext cx="328616" cy="461665"/>
          </a:xfrm>
          <a:prstGeom prst="rect">
            <a:avLst/>
          </a:prstGeom>
          <a:noFill/>
        </p:spPr>
        <p:txBody>
          <a:bodyPr wrap="none" lIns="0" tIns="0" rIns="0" bIns="0" rtlCol="0">
            <a:spAutoFit/>
          </a:bodyPr>
          <a:lstStyle/>
          <a:p>
            <a:pPr algn="ctr"/>
            <a:r>
              <a:rPr lang="en-US" altLang="zh-CN" sz="3000" dirty="0">
                <a:solidFill>
                  <a:schemeClr val="tx1">
                    <a:lumMod val="75000"/>
                    <a:lumOff val="25000"/>
                  </a:schemeClr>
                </a:solidFill>
                <a:latin typeface="Agency FB" panose="020B0503020202020204" pitchFamily="34" charset="0"/>
                <a:ea typeface="微软雅黑" panose="020B0503020204020204" charset="-122"/>
              </a:rPr>
              <a:t>03</a:t>
            </a: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5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1000"/>
                                        <p:tgtEl>
                                          <p:spTgt spid="27"/>
                                        </p:tgtEl>
                                      </p:cBhvr>
                                    </p:animEffect>
                                    <p:anim calcmode="lin" valueType="num">
                                      <p:cBhvr>
                                        <p:cTn id="48" dur="1000" fill="hold"/>
                                        <p:tgtEl>
                                          <p:spTgt spid="27"/>
                                        </p:tgtEl>
                                        <p:attrNameLst>
                                          <p:attrName>ppt_x</p:attrName>
                                        </p:attrNameLst>
                                      </p:cBhvr>
                                      <p:tavLst>
                                        <p:tav tm="0">
                                          <p:val>
                                            <p:strVal val="#ppt_x"/>
                                          </p:val>
                                        </p:tav>
                                        <p:tav tm="100000">
                                          <p:val>
                                            <p:strVal val="#ppt_x"/>
                                          </p:val>
                                        </p:tav>
                                      </p:tavLst>
                                    </p:anim>
                                    <p:anim calcmode="lin" valueType="num">
                                      <p:cBhvr>
                                        <p:cTn id="49" dur="1000" fill="hold"/>
                                        <p:tgtEl>
                                          <p:spTgt spid="2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1000"/>
                                        <p:tgtEl>
                                          <p:spTgt spid="5"/>
                                        </p:tgtEl>
                                      </p:cBhvr>
                                    </p:animEffect>
                                    <p:anim calcmode="lin" valueType="num">
                                      <p:cBhvr>
                                        <p:cTn id="63" dur="1000" fill="hold"/>
                                        <p:tgtEl>
                                          <p:spTgt spid="5"/>
                                        </p:tgtEl>
                                        <p:attrNameLst>
                                          <p:attrName>ppt_x</p:attrName>
                                        </p:attrNameLst>
                                      </p:cBhvr>
                                      <p:tavLst>
                                        <p:tav tm="0">
                                          <p:val>
                                            <p:strVal val="#ppt_x"/>
                                          </p:val>
                                        </p:tav>
                                        <p:tav tm="100000">
                                          <p:val>
                                            <p:strVal val="#ppt_x"/>
                                          </p:val>
                                        </p:tav>
                                      </p:tavLst>
                                    </p:anim>
                                    <p:anim calcmode="lin" valueType="num">
                                      <p:cBhvr>
                                        <p:cTn id="64" dur="1000" fill="hold"/>
                                        <p:tgtEl>
                                          <p:spTgt spid="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50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1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500"/>
                                  </p:stCondLst>
                                  <p:childTnLst>
                                    <p:set>
                                      <p:cBhvr>
                                        <p:cTn id="81" dur="1" fill="hold">
                                          <p:stCondLst>
                                            <p:cond delay="0"/>
                                          </p:stCondLst>
                                        </p:cTn>
                                        <p:tgtEl>
                                          <p:spTgt spid="4"/>
                                        </p:tgtEl>
                                        <p:attrNameLst>
                                          <p:attrName>style.visibility</p:attrName>
                                        </p:attrNameLst>
                                      </p:cBhvr>
                                      <p:to>
                                        <p:strVal val="visible"/>
                                      </p:to>
                                    </p:set>
                                    <p:animEffect transition="in" filter="fade">
                                      <p:cBhvr>
                                        <p:cTn id="82" dur="1000"/>
                                        <p:tgtEl>
                                          <p:spTgt spid="4"/>
                                        </p:tgtEl>
                                      </p:cBhvr>
                                    </p:animEffect>
                                    <p:anim calcmode="lin" valueType="num">
                                      <p:cBhvr>
                                        <p:cTn id="83" dur="1000" fill="hold"/>
                                        <p:tgtEl>
                                          <p:spTgt spid="4"/>
                                        </p:tgtEl>
                                        <p:attrNameLst>
                                          <p:attrName>ppt_x</p:attrName>
                                        </p:attrNameLst>
                                      </p:cBhvr>
                                      <p:tavLst>
                                        <p:tav tm="0">
                                          <p:val>
                                            <p:strVal val="#ppt_x"/>
                                          </p:val>
                                        </p:tav>
                                        <p:tav tm="100000">
                                          <p:val>
                                            <p:strVal val="#ppt_x"/>
                                          </p:val>
                                        </p:tav>
                                      </p:tavLst>
                                    </p:anim>
                                    <p:anim calcmode="lin" valueType="num">
                                      <p:cBhvr>
                                        <p:cTn id="8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P spid="21" grpId="0"/>
      <p:bldP spid="22" grpId="0"/>
      <p:bldP spid="26" grpId="0"/>
      <p:bldP spid="27" grpId="0"/>
      <p:bldP spid="31" grpId="0"/>
      <p:bldP spid="32"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工作完成情况</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sp>
        <p:nvSpPr>
          <p:cNvPr id="3" name="文本框 2"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3223" y="1348515"/>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endParaRPr lang="en-US" altLang="zh-CN" sz="15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endParaRPr>
          </a:p>
        </p:txBody>
      </p:sp>
      <p:sp>
        <p:nvSpPr>
          <p:cNvPr id="10" name="文本框 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740400" y="1378681"/>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endParaRPr lang="en-US" altLang="zh-CN" sz="15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endParaRPr>
          </a:p>
        </p:txBody>
      </p:sp>
      <p:sp>
        <p:nvSpPr>
          <p:cNvPr id="12" name="文本框 1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136192" y="1378681"/>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endParaRPr lang="en-US" altLang="zh-CN" sz="15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1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203338" y="3976567"/>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endParaRPr lang="en-US" altLang="zh-CN" sz="15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endParaRPr>
          </a:p>
        </p:txBody>
      </p:sp>
      <p:sp>
        <p:nvSpPr>
          <p:cNvPr id="15" name="文本框 1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641114" y="3976567"/>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endParaRPr lang="en-US" altLang="zh-CN" sz="15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endParaRPr lang="en-US" altLang="zh-CN" sz="900" dirty="0">
              <a:solidFill>
                <a:schemeClr val="tx1">
                  <a:lumMod val="75000"/>
                  <a:lumOff val="25000"/>
                </a:schemeClr>
              </a:solidFill>
              <a:latin typeface="微软雅黑" panose="020B0503020204020204" charset="-122"/>
              <a:ea typeface="微软雅黑" panose="020B0503020204020204" charset="-122"/>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endParaRPr>
          </a:p>
        </p:txBody>
      </p:sp>
      <p:grpSp>
        <p:nvGrpSpPr>
          <p:cNvPr id="16" name="组合 1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030948" y="2568944"/>
            <a:ext cx="1739301" cy="779880"/>
            <a:chOff x="2707931" y="3719285"/>
            <a:chExt cx="2319068" cy="1039840"/>
          </a:xfrm>
        </p:grpSpPr>
        <p:sp>
          <p:nvSpPr>
            <p:cNvPr id="17"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bg1">
                <a:lumMod val="50000"/>
              </a:schemeClr>
            </a:solidFill>
            <a:ln>
              <a:noFill/>
            </a:ln>
            <a:effectLst/>
          </p:spPr>
          <p:txBody>
            <a:bodyPr vert="horz" wrap="square" lIns="68579" tIns="34289" rIns="68579" bIns="34289" numCol="1" anchor="t" anchorCtr="0" compatLnSpc="1"/>
            <a:lstStyle/>
            <a:p>
              <a:endParaRPr lang="en-US" sz="1800"/>
            </a:p>
          </p:txBody>
        </p:sp>
        <p:sp>
          <p:nvSpPr>
            <p:cNvPr id="18"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91438" tIns="45719" rIns="91438" bIns="45719" numCol="1" anchor="t" anchorCtr="0" compatLnSpc="1"/>
            <a:lstStyle/>
            <a:p>
              <a:endParaRPr lang="en-US" sz="1800" dirty="0"/>
            </a:p>
          </p:txBody>
        </p:sp>
      </p:grpSp>
      <p:grpSp>
        <p:nvGrpSpPr>
          <p:cNvPr id="19" name="组合 1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770251" y="2568944"/>
            <a:ext cx="1737727" cy="779880"/>
            <a:chOff x="5027001" y="3719285"/>
            <a:chExt cx="2316969" cy="1039840"/>
          </a:xfrm>
        </p:grpSpPr>
        <p:sp>
          <p:nvSpPr>
            <p:cNvPr id="20"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003679"/>
            </a:solidFill>
            <a:ln>
              <a:noFill/>
            </a:ln>
            <a:effectLst/>
          </p:spPr>
          <p:txBody>
            <a:bodyPr vert="horz" wrap="square" lIns="68579" tIns="34289" rIns="68579" bIns="34289" numCol="1" anchor="t" anchorCtr="0" compatLnSpc="1"/>
            <a:lstStyle/>
            <a:p>
              <a:endParaRPr lang="en-US" sz="1800"/>
            </a:p>
          </p:txBody>
        </p:sp>
        <p:grpSp>
          <p:nvGrpSpPr>
            <p:cNvPr id="21" name="Group 77"/>
            <p:cNvGrpSpPr/>
            <p:nvPr/>
          </p:nvGrpSpPr>
          <p:grpSpPr>
            <a:xfrm>
              <a:off x="5869058" y="3989143"/>
              <a:ext cx="653147" cy="500124"/>
              <a:chOff x="5552261" y="1554043"/>
              <a:chExt cx="363359" cy="278229"/>
            </a:xfrm>
            <a:solidFill>
              <a:schemeClr val="bg1"/>
            </a:solidFill>
          </p:grpSpPr>
          <p:sp>
            <p:nvSpPr>
              <p:cNvPr id="22"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rgbClr val="FEFEFE"/>
              </a:solidFill>
              <a:ln w="9525">
                <a:noFill/>
                <a:round/>
              </a:ln>
            </p:spPr>
            <p:txBody>
              <a:bodyPr vert="horz" wrap="square" lIns="121920" tIns="60960" rIns="121920" bIns="60960" numCol="1" anchor="t" anchorCtr="0" compatLnSpc="1"/>
              <a:lstStyle/>
              <a:p>
                <a:endParaRPr lang="en-US" sz="1800" dirty="0"/>
              </a:p>
            </p:txBody>
          </p:sp>
          <p:sp>
            <p:nvSpPr>
              <p:cNvPr id="23"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rgbClr val="FEFEFE"/>
              </a:solidFill>
              <a:ln w="9525">
                <a:noFill/>
                <a:round/>
              </a:ln>
            </p:spPr>
            <p:txBody>
              <a:bodyPr vert="horz" wrap="square" lIns="121920" tIns="60960" rIns="121920" bIns="60960" numCol="1" anchor="t" anchorCtr="0" compatLnSpc="1"/>
              <a:lstStyle/>
              <a:p>
                <a:endParaRPr lang="en-US" sz="1800" dirty="0"/>
              </a:p>
            </p:txBody>
          </p:sp>
          <p:sp>
            <p:nvSpPr>
              <p:cNvPr id="24" name="Rectangle 98"/>
              <p:cNvSpPr>
                <a:spLocks noChangeArrowheads="1"/>
              </p:cNvSpPr>
              <p:nvPr/>
            </p:nvSpPr>
            <p:spPr bwMode="auto">
              <a:xfrm>
                <a:off x="5710062" y="1715997"/>
                <a:ext cx="45679" cy="18688"/>
              </a:xfrm>
              <a:prstGeom prst="rect">
                <a:avLst/>
              </a:prstGeom>
              <a:solidFill>
                <a:srgbClr val="FEFEFE"/>
              </a:solidFill>
              <a:ln w="9525">
                <a:noFill/>
                <a:miter lim="800000"/>
              </a:ln>
            </p:spPr>
            <p:txBody>
              <a:bodyPr vert="horz" wrap="square" lIns="121920" tIns="60960" rIns="121920" bIns="60960" numCol="1" anchor="t" anchorCtr="0" compatLnSpc="1"/>
              <a:lstStyle/>
              <a:p>
                <a:endParaRPr lang="en-US" sz="1800" dirty="0"/>
              </a:p>
            </p:txBody>
          </p:sp>
        </p:grpSp>
      </p:grpSp>
      <p:grpSp>
        <p:nvGrpSpPr>
          <p:cNvPr id="25" name="组合 2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507978" y="2568944"/>
            <a:ext cx="1737727" cy="779880"/>
            <a:chOff x="7343970" y="3719285"/>
            <a:chExt cx="2316969" cy="1039840"/>
          </a:xfrm>
        </p:grpSpPr>
        <p:sp>
          <p:nvSpPr>
            <p:cNvPr id="26"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bg1">
                <a:lumMod val="50000"/>
              </a:schemeClr>
            </a:solidFill>
            <a:ln>
              <a:noFill/>
            </a:ln>
            <a:effectLst/>
          </p:spPr>
          <p:txBody>
            <a:bodyPr vert="horz" wrap="square" lIns="68579" tIns="34289" rIns="68579" bIns="34289" numCol="1" anchor="t" anchorCtr="0" compatLnSpc="1"/>
            <a:lstStyle/>
            <a:p>
              <a:endParaRPr lang="en-US" sz="1800"/>
            </a:p>
          </p:txBody>
        </p:sp>
        <p:sp>
          <p:nvSpPr>
            <p:cNvPr id="27"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91438" tIns="45719" rIns="91438" bIns="45719" numCol="1" anchor="t" anchorCtr="0" compatLnSpc="1"/>
            <a:lstStyle/>
            <a:p>
              <a:endParaRPr lang="en-US" sz="1800" dirty="0"/>
            </a:p>
          </p:txBody>
        </p:sp>
      </p:grpSp>
      <p:grpSp>
        <p:nvGrpSpPr>
          <p:cNvPr id="28" name="组合 2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3223" y="2568944"/>
            <a:ext cx="1737727" cy="779880"/>
            <a:chOff x="390963" y="3719285"/>
            <a:chExt cx="2316969" cy="1039840"/>
          </a:xfrm>
        </p:grpSpPr>
        <p:sp>
          <p:nvSpPr>
            <p:cNvPr id="29"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003679"/>
            </a:solidFill>
            <a:ln>
              <a:noFill/>
            </a:ln>
            <a:effectLst/>
          </p:spPr>
          <p:txBody>
            <a:bodyPr vert="horz" wrap="square" lIns="68579" tIns="34289" rIns="68579" bIns="34289" numCol="1" anchor="t" anchorCtr="0" compatLnSpc="1"/>
            <a:lstStyle/>
            <a:p>
              <a:pPr algn="ctr"/>
              <a:endParaRPr lang="en-US" sz="1800"/>
            </a:p>
          </p:txBody>
        </p:sp>
        <p:grpSp>
          <p:nvGrpSpPr>
            <p:cNvPr id="30" name="Group 40"/>
            <p:cNvGrpSpPr/>
            <p:nvPr/>
          </p:nvGrpSpPr>
          <p:grpSpPr>
            <a:xfrm>
              <a:off x="1212724" y="3976077"/>
              <a:ext cx="684405" cy="539203"/>
              <a:chOff x="1058564" y="1781841"/>
              <a:chExt cx="649993" cy="512092"/>
            </a:xfrm>
            <a:solidFill>
              <a:schemeClr val="bg1"/>
            </a:solidFill>
          </p:grpSpPr>
          <p:sp>
            <p:nvSpPr>
              <p:cNvPr id="31"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800" dirty="0"/>
              </a:p>
            </p:txBody>
          </p:sp>
          <p:sp>
            <p:nvSpPr>
              <p:cNvPr id="32"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800" dirty="0"/>
              </a:p>
            </p:txBody>
          </p:sp>
        </p:grpSp>
      </p:grpSp>
      <p:grpSp>
        <p:nvGrpSpPr>
          <p:cNvPr id="4" name="组合 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45705" y="2568944"/>
            <a:ext cx="1737727" cy="779880"/>
            <a:chOff x="9660939" y="3719285"/>
            <a:chExt cx="2316969" cy="1039840"/>
          </a:xfrm>
        </p:grpSpPr>
        <p:sp>
          <p:nvSpPr>
            <p:cNvPr id="5" name="Freeform 9"/>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003679"/>
            </a:solidFill>
            <a:ln>
              <a:noFill/>
            </a:ln>
            <a:effectLst/>
          </p:spPr>
          <p:txBody>
            <a:bodyPr vert="horz" wrap="square" lIns="68579" tIns="34289" rIns="68579" bIns="34289" numCol="1" anchor="t" anchorCtr="0" compatLnSpc="1"/>
            <a:lstStyle/>
            <a:p>
              <a:endParaRPr lang="en-US" sz="1800"/>
            </a:p>
          </p:txBody>
        </p:sp>
        <p:sp>
          <p:nvSpPr>
            <p:cNvPr id="6"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FFFFF"/>
            </a:solidFill>
            <a:ln>
              <a:noFill/>
            </a:ln>
          </p:spPr>
          <p:txBody>
            <a:bodyPr vert="horz" wrap="square" lIns="68579" tIns="34289" rIns="68579" bIns="34289" numCol="1" anchor="t" anchorCtr="0" compatLnSpc="1"/>
            <a:lstStyle/>
            <a:p>
              <a:endParaRPr lang="zh-CN" altLang="en-US" sz="1800" dirty="0">
                <a:solidFill>
                  <a:prstClr val="black"/>
                </a:solidFill>
                <a:ea typeface="微软雅黑" panose="020B0503020204020204" pitchFamily="34" charset="-122"/>
              </a:endParaRPr>
            </a:p>
          </p:txBody>
        </p:sp>
      </p:grpSp>
      <p:cxnSp>
        <p:nvCxnSpPr>
          <p:cNvPr id="7"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90089" y="2105228"/>
            <a:ext cx="0" cy="410136"/>
          </a:xfrm>
          <a:prstGeom prst="line">
            <a:avLst/>
          </a:prstGeom>
          <a:ln w="28575">
            <a:solidFill>
              <a:srgbClr val="003679"/>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4569595" y="2105228"/>
            <a:ext cx="0" cy="410136"/>
          </a:xfrm>
          <a:prstGeom prst="line">
            <a:avLst/>
          </a:prstGeom>
          <a:ln w="28575">
            <a:solidFill>
              <a:srgbClr val="003679"/>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049099" y="2105228"/>
            <a:ext cx="0" cy="410136"/>
          </a:xfrm>
          <a:prstGeom prst="line">
            <a:avLst/>
          </a:prstGeom>
          <a:ln w="28575">
            <a:solidFill>
              <a:srgbClr val="003679"/>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2979402" y="3400780"/>
            <a:ext cx="0" cy="410136"/>
          </a:xfrm>
          <a:prstGeom prst="line">
            <a:avLst/>
          </a:prstGeom>
          <a:ln w="28575">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495378" y="3400780"/>
            <a:ext cx="0" cy="410136"/>
          </a:xfrm>
          <a:prstGeom prst="line">
            <a:avLst/>
          </a:prstGeom>
          <a:ln w="28575">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fill="hold"/>
                                        <p:tgtEl>
                                          <p:spTgt spid="4"/>
                                        </p:tgtEl>
                                        <p:attrNameLst>
                                          <p:attrName>ppt_x</p:attrName>
                                        </p:attrNameLst>
                                      </p:cBhvr>
                                      <p:tavLst>
                                        <p:tav tm="0">
                                          <p:val>
                                            <p:strVal val="#ppt_x"/>
                                          </p:val>
                                        </p:tav>
                                        <p:tav tm="100000">
                                          <p:val>
                                            <p:strVal val="#ppt_x"/>
                                          </p:val>
                                        </p:tav>
                                      </p:tavLst>
                                    </p:anim>
                                    <p:anim calcmode="lin" valueType="num">
                                      <p:cBhvr additive="base">
                                        <p:cTn id="24" dur="75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par>
                                <p:cTn id="29" presetID="22" presetClass="entr" presetSubtype="1"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par>
                                <p:cTn id="32" presetID="22" presetClass="entr" presetSubtype="4"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par>
                                <p:cTn id="35" presetID="22" presetClass="entr" presetSubtype="1"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up)">
                                      <p:cBhvr>
                                        <p:cTn id="37" dur="500"/>
                                        <p:tgtEl>
                                          <p:spTgt spid="42"/>
                                        </p:tgtEl>
                                      </p:cBhvr>
                                    </p:animEffect>
                                  </p:childTnLst>
                                </p:cTn>
                              </p:par>
                              <p:par>
                                <p:cTn id="38" presetID="22" presetClass="entr" presetSubtype="4"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par>
                          <p:cTn id="41" fill="hold">
                            <p:stCondLst>
                              <p:cond delay="1500"/>
                            </p:stCondLst>
                            <p:childTnLst>
                              <p:par>
                                <p:cTn id="42" presetID="50" presetClass="entr" presetSubtype="0" decel="10000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1000" fill="hold"/>
                                        <p:tgtEl>
                                          <p:spTgt spid="3"/>
                                        </p:tgtEl>
                                        <p:attrNameLst>
                                          <p:attrName>ppt_w</p:attrName>
                                        </p:attrNameLst>
                                      </p:cBhvr>
                                      <p:tavLst>
                                        <p:tav tm="0">
                                          <p:val>
                                            <p:strVal val="#ppt_w+.3"/>
                                          </p:val>
                                        </p:tav>
                                        <p:tav tm="100000">
                                          <p:val>
                                            <p:strVal val="#ppt_w"/>
                                          </p:val>
                                        </p:tav>
                                      </p:tavLst>
                                    </p:anim>
                                    <p:anim calcmode="lin" valueType="num">
                                      <p:cBhvr>
                                        <p:cTn id="45" dur="1000" fill="hold"/>
                                        <p:tgtEl>
                                          <p:spTgt spid="3"/>
                                        </p:tgtEl>
                                        <p:attrNameLst>
                                          <p:attrName>ppt_h</p:attrName>
                                        </p:attrNameLst>
                                      </p:cBhvr>
                                      <p:tavLst>
                                        <p:tav tm="0">
                                          <p:val>
                                            <p:strVal val="#ppt_h"/>
                                          </p:val>
                                        </p:tav>
                                        <p:tav tm="100000">
                                          <p:val>
                                            <p:strVal val="#ppt_h"/>
                                          </p:val>
                                        </p:tav>
                                      </p:tavLst>
                                    </p:anim>
                                    <p:animEffect transition="in" filter="fade">
                                      <p:cBhvr>
                                        <p:cTn id="46" dur="1000"/>
                                        <p:tgtEl>
                                          <p:spTgt spid="3"/>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strVal val="#ppt_w+.3"/>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Effect transition="in" filter="fade">
                                      <p:cBhvr>
                                        <p:cTn id="51" dur="1000"/>
                                        <p:tgtEl>
                                          <p:spTgt spid="10"/>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12"/>
                                        </p:tgtEl>
                                        <p:attrNameLst>
                                          <p:attrName>style.visibility</p:attrName>
                                        </p:attrNameLst>
                                      </p:cBhvr>
                                      <p:to>
                                        <p:strVal val="visible"/>
                                      </p:to>
                                    </p:set>
                                    <p:anim calcmode="lin" valueType="num">
                                      <p:cBhvr>
                                        <p:cTn id="54" dur="1000" fill="hold"/>
                                        <p:tgtEl>
                                          <p:spTgt spid="12"/>
                                        </p:tgtEl>
                                        <p:attrNameLst>
                                          <p:attrName>ppt_w</p:attrName>
                                        </p:attrNameLst>
                                      </p:cBhvr>
                                      <p:tavLst>
                                        <p:tav tm="0">
                                          <p:val>
                                            <p:strVal val="#ppt_w+.3"/>
                                          </p:val>
                                        </p:tav>
                                        <p:tav tm="100000">
                                          <p:val>
                                            <p:strVal val="#ppt_w"/>
                                          </p:val>
                                        </p:tav>
                                      </p:tavLst>
                                    </p:anim>
                                    <p:anim calcmode="lin" valueType="num">
                                      <p:cBhvr>
                                        <p:cTn id="55" dur="1000" fill="hold"/>
                                        <p:tgtEl>
                                          <p:spTgt spid="12"/>
                                        </p:tgtEl>
                                        <p:attrNameLst>
                                          <p:attrName>ppt_h</p:attrName>
                                        </p:attrNameLst>
                                      </p:cBhvr>
                                      <p:tavLst>
                                        <p:tav tm="0">
                                          <p:val>
                                            <p:strVal val="#ppt_h"/>
                                          </p:val>
                                        </p:tav>
                                        <p:tav tm="100000">
                                          <p:val>
                                            <p:strVal val="#ppt_h"/>
                                          </p:val>
                                        </p:tav>
                                      </p:tavLst>
                                    </p:anim>
                                    <p:animEffect transition="in" filter="fade">
                                      <p:cBhvr>
                                        <p:cTn id="56" dur="1000"/>
                                        <p:tgtEl>
                                          <p:spTgt spid="12"/>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14"/>
                                        </p:tgtEl>
                                        <p:attrNameLst>
                                          <p:attrName>style.visibility</p:attrName>
                                        </p:attrNameLst>
                                      </p:cBhvr>
                                      <p:to>
                                        <p:strVal val="visible"/>
                                      </p:to>
                                    </p:set>
                                    <p:anim calcmode="lin" valueType="num">
                                      <p:cBhvr>
                                        <p:cTn id="59" dur="1000" fill="hold"/>
                                        <p:tgtEl>
                                          <p:spTgt spid="14"/>
                                        </p:tgtEl>
                                        <p:attrNameLst>
                                          <p:attrName>ppt_w</p:attrName>
                                        </p:attrNameLst>
                                      </p:cBhvr>
                                      <p:tavLst>
                                        <p:tav tm="0">
                                          <p:val>
                                            <p:strVal val="#ppt_w+.3"/>
                                          </p:val>
                                        </p:tav>
                                        <p:tav tm="100000">
                                          <p:val>
                                            <p:strVal val="#ppt_w"/>
                                          </p:val>
                                        </p:tav>
                                      </p:tavLst>
                                    </p:anim>
                                    <p:anim calcmode="lin" valueType="num">
                                      <p:cBhvr>
                                        <p:cTn id="60" dur="1000" fill="hold"/>
                                        <p:tgtEl>
                                          <p:spTgt spid="14"/>
                                        </p:tgtEl>
                                        <p:attrNameLst>
                                          <p:attrName>ppt_h</p:attrName>
                                        </p:attrNameLst>
                                      </p:cBhvr>
                                      <p:tavLst>
                                        <p:tav tm="0">
                                          <p:val>
                                            <p:strVal val="#ppt_h"/>
                                          </p:val>
                                        </p:tav>
                                        <p:tav tm="100000">
                                          <p:val>
                                            <p:strVal val="#ppt_h"/>
                                          </p:val>
                                        </p:tav>
                                      </p:tavLst>
                                    </p:anim>
                                    <p:animEffect transition="in" filter="fade">
                                      <p:cBhvr>
                                        <p:cTn id="61" dur="1000"/>
                                        <p:tgtEl>
                                          <p:spTgt spid="14"/>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3"/>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bldLvl="0" animBg="1"/>
      <p:bldP spid="12" grpId="0" bldLvl="0" animBg="1"/>
      <p:bldP spid="14" grpId="0" bldLvl="0" animBg="1"/>
      <p:bldP spid="1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29795" y="2673027"/>
            <a:ext cx="4773930" cy="1014730"/>
          </a:xfrm>
          <a:prstGeom prst="rect">
            <a:avLst/>
          </a:prstGeom>
          <a:noFill/>
        </p:spPr>
        <p:txBody>
          <a:bodyPr wrap="none" rtlCol="0">
            <a:spAutoFit/>
          </a:bodyPr>
          <a:lstStyle/>
          <a:p>
            <a:pPr algn="l"/>
            <a:r>
              <a:rPr lang="zh-CN" altLang="en-US" sz="6000" b="1" dirty="0">
                <a:solidFill>
                  <a:srgbClr val="003679"/>
                </a:solidFill>
                <a:latin typeface="微软雅黑" panose="020B0503020204020204" pitchFamily="34" charset="-122"/>
                <a:ea typeface="微软雅黑" panose="020B0503020204020204" pitchFamily="34" charset="-122"/>
              </a:rPr>
              <a:t>成功项目展示</a:t>
            </a:r>
          </a:p>
        </p:txBody>
      </p:sp>
      <p:grpSp>
        <p:nvGrpSpPr>
          <p:cNvPr id="4" name="组合 3"/>
          <p:cNvGrpSpPr/>
          <p:nvPr/>
        </p:nvGrpSpPr>
        <p:grpSpPr>
          <a:xfrm>
            <a:off x="384669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ea typeface="微软雅黑" panose="020B0503020204020204" pitchFamily="34" charset="-122"/>
                </a:rPr>
                <a:t>03</a:t>
              </a:r>
              <a:endParaRPr lang="zh-CN" altLang="en-US" sz="4800" dirty="0">
                <a:ea typeface="微软雅黑" panose="020B0503020204020204" pitchFamily="34" charset="-122"/>
              </a:endParaRPr>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262250" y="3795444"/>
            <a:ext cx="2509020" cy="369332"/>
          </a:xfrm>
          <a:prstGeom prst="rect">
            <a:avLst/>
          </a:prstGeom>
          <a:solidFill>
            <a:srgbClr val="003679"/>
          </a:solidFill>
          <a:effectLst/>
        </p:spPr>
        <p:txBody>
          <a:bodyPr wrap="none" rtlCol="0">
            <a:spAutoFit/>
          </a:bodyPr>
          <a:lstStyle/>
          <a:p>
            <a:r>
              <a:rPr lang="zh-CN" altLang="en-US" sz="1800" b="1" dirty="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2" name="矩形 1"/>
          <p:cNvSpPr/>
          <p:nvPr/>
        </p:nvSpPr>
        <p:spPr>
          <a:xfrm>
            <a:off x="-10160" y="4950460"/>
            <a:ext cx="9163685" cy="28702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flipV="1">
            <a:off x="-10160" y="4845685"/>
            <a:ext cx="9163685" cy="1047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成功项目展示</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cxnSp>
        <p:nvCxnSpPr>
          <p:cNvPr id="3" name="肘形连接符 2"/>
          <p:cNvCxnSpPr>
            <a:stCxn id="12" idx="6"/>
            <a:endCxn id="9" idx="2"/>
          </p:cNvCxnSpPr>
          <p:nvPr/>
        </p:nvCxnSpPr>
        <p:spPr>
          <a:xfrm>
            <a:off x="3427095" y="1754505"/>
            <a:ext cx="4019550" cy="822325"/>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859751" y="1470936"/>
            <a:ext cx="567000" cy="567000"/>
            <a:chOff x="4534974" y="2492893"/>
            <a:chExt cx="756000" cy="756000"/>
          </a:xfrm>
        </p:grpSpPr>
        <p:sp>
          <p:nvSpPr>
            <p:cNvPr id="12" name="椭圆 11"/>
            <p:cNvSpPr/>
            <p:nvPr/>
          </p:nvSpPr>
          <p:spPr>
            <a:xfrm>
              <a:off x="4534974" y="2492893"/>
              <a:ext cx="756000" cy="756000"/>
            </a:xfrm>
            <a:prstGeom prst="ellips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nvGrpSpPr>
            <p:cNvPr id="14" name="组合 13"/>
            <p:cNvGrpSpPr/>
            <p:nvPr/>
          </p:nvGrpSpPr>
          <p:grpSpPr>
            <a:xfrm>
              <a:off x="4687974" y="2629656"/>
              <a:ext cx="450000" cy="434596"/>
              <a:chOff x="5512720" y="2152017"/>
              <a:chExt cx="583915" cy="496874"/>
            </a:xfrm>
          </p:grpSpPr>
          <p:sp>
            <p:nvSpPr>
              <p:cNvPr id="15"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dirty="0">
                  <a:ea typeface="微软雅黑" panose="020B0503020204020204" pitchFamily="34" charset="-122"/>
                </a:endParaRPr>
              </a:p>
            </p:txBody>
          </p:sp>
          <p:sp>
            <p:nvSpPr>
              <p:cNvPr id="16"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dirty="0">
                  <a:ea typeface="微软雅黑" panose="020B0503020204020204" pitchFamily="34" charset="-122"/>
                </a:endParaRPr>
              </a:p>
            </p:txBody>
          </p:sp>
        </p:grpSp>
      </p:grpSp>
      <p:cxnSp>
        <p:nvCxnSpPr>
          <p:cNvPr id="17" name="肘形连接符 16"/>
          <p:cNvCxnSpPr>
            <a:stCxn id="19" idx="6"/>
            <a:endCxn id="42" idx="2"/>
          </p:cNvCxnSpPr>
          <p:nvPr/>
        </p:nvCxnSpPr>
        <p:spPr>
          <a:xfrm>
            <a:off x="3427095" y="3394710"/>
            <a:ext cx="2168525" cy="398145"/>
          </a:xfrm>
          <a:prstGeom prst="bentConnector3">
            <a:avLst>
              <a:gd name="adj1" fmla="val 50015"/>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859751" y="3110910"/>
            <a:ext cx="567000" cy="567000"/>
            <a:chOff x="4534974" y="4368345"/>
            <a:chExt cx="756000" cy="756000"/>
          </a:xfrm>
        </p:grpSpPr>
        <p:sp>
          <p:nvSpPr>
            <p:cNvPr id="19" name="椭圆 18"/>
            <p:cNvSpPr/>
            <p:nvPr/>
          </p:nvSpPr>
          <p:spPr>
            <a:xfrm>
              <a:off x="4534974" y="4368345"/>
              <a:ext cx="756000" cy="756000"/>
            </a:xfrm>
            <a:prstGeom prst="ellips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20"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91440" tIns="45720" rIns="91440" bIns="45720" numCol="1" anchor="t" anchorCtr="0" compatLnSpc="1"/>
            <a:lstStyle/>
            <a:p>
              <a:endParaRPr lang="zh-CN" altLang="en-US" sz="1865" dirty="0">
                <a:latin typeface="Arial" panose="020B0604020202020204" pitchFamily="34" charset="0"/>
                <a:ea typeface="微软雅黑" panose="020B0503020204020204" pitchFamily="34" charset="-122"/>
                <a:cs typeface="Arial" panose="020B0604020202020204" pitchFamily="34" charset="0"/>
              </a:endParaRPr>
            </a:p>
          </p:txBody>
        </p:sp>
      </p:grpSp>
      <p:cxnSp>
        <p:nvCxnSpPr>
          <p:cNvPr id="21" name="肘形连接符 20"/>
          <p:cNvCxnSpPr>
            <a:stCxn id="23" idx="6"/>
            <a:endCxn id="41" idx="2"/>
          </p:cNvCxnSpPr>
          <p:nvPr/>
        </p:nvCxnSpPr>
        <p:spPr>
          <a:xfrm>
            <a:off x="3427095" y="2574925"/>
            <a:ext cx="3094355" cy="738505"/>
          </a:xfrm>
          <a:prstGeom prst="bentConnector3">
            <a:avLst>
              <a:gd name="adj1" fmla="val 5001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859751" y="2290923"/>
            <a:ext cx="567000" cy="567000"/>
            <a:chOff x="4534974" y="3430619"/>
            <a:chExt cx="756000" cy="756000"/>
          </a:xfrm>
        </p:grpSpPr>
        <p:sp>
          <p:nvSpPr>
            <p:cNvPr id="23" name="椭圆 22"/>
            <p:cNvSpPr/>
            <p:nvPr/>
          </p:nvSpPr>
          <p:spPr>
            <a:xfrm>
              <a:off x="4534974" y="3430619"/>
              <a:ext cx="756000" cy="756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nvGrpSpPr>
            <p:cNvPr id="24" name="Group 92"/>
            <p:cNvGrpSpPr/>
            <p:nvPr/>
          </p:nvGrpSpPr>
          <p:grpSpPr>
            <a:xfrm>
              <a:off x="4688410" y="3660828"/>
              <a:ext cx="474528" cy="295582"/>
              <a:chOff x="5172076" y="1938338"/>
              <a:chExt cx="471488" cy="293688"/>
            </a:xfrm>
            <a:solidFill>
              <a:schemeClr val="bg1"/>
            </a:solidFill>
          </p:grpSpPr>
          <p:sp>
            <p:nvSpPr>
              <p:cNvPr id="25"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CFC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900"/>
              </a:p>
            </p:txBody>
          </p:sp>
          <p:sp>
            <p:nvSpPr>
              <p:cNvPr id="26" name="Rectangle 9"/>
              <p:cNvSpPr>
                <a:spLocks noChangeArrowheads="1"/>
              </p:cNvSpPr>
              <p:nvPr/>
            </p:nvSpPr>
            <p:spPr bwMode="auto">
              <a:xfrm>
                <a:off x="5235576" y="2001838"/>
                <a:ext cx="90488" cy="166688"/>
              </a:xfrm>
              <a:prstGeom prst="rect">
                <a:avLst/>
              </a:prstGeom>
              <a:solidFill>
                <a:srgbClr val="FBFB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900"/>
              </a:p>
            </p:txBody>
          </p:sp>
          <p:sp>
            <p:nvSpPr>
              <p:cNvPr id="27" name="Rectangle 10"/>
              <p:cNvSpPr>
                <a:spLocks noChangeArrowheads="1"/>
              </p:cNvSpPr>
              <p:nvPr/>
            </p:nvSpPr>
            <p:spPr bwMode="auto">
              <a:xfrm>
                <a:off x="5341938" y="2001838"/>
                <a:ext cx="85725" cy="166688"/>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900"/>
              </a:p>
            </p:txBody>
          </p:sp>
        </p:grpSp>
      </p:grpSp>
      <p:cxnSp>
        <p:nvCxnSpPr>
          <p:cNvPr id="28" name="直接连接符 27"/>
          <p:cNvCxnSpPr/>
          <p:nvPr/>
        </p:nvCxnSpPr>
        <p:spPr>
          <a:xfrm flipH="1" flipV="1">
            <a:off x="3426751" y="4214396"/>
            <a:ext cx="960065"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859751" y="3930896"/>
            <a:ext cx="567000" cy="567000"/>
            <a:chOff x="4534974" y="5306072"/>
            <a:chExt cx="756000" cy="756000"/>
          </a:xfrm>
        </p:grpSpPr>
        <p:sp>
          <p:nvSpPr>
            <p:cNvPr id="30" name="椭圆 29"/>
            <p:cNvSpPr/>
            <p:nvPr/>
          </p:nvSpPr>
          <p:spPr>
            <a:xfrm>
              <a:off x="4534974" y="5306072"/>
              <a:ext cx="756000" cy="756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nvGrpSpPr>
            <p:cNvPr id="31" name="Group 9"/>
            <p:cNvGrpSpPr/>
            <p:nvPr/>
          </p:nvGrpSpPr>
          <p:grpSpPr>
            <a:xfrm>
              <a:off x="4659950" y="5504420"/>
              <a:ext cx="516045" cy="382660"/>
              <a:chOff x="4572000" y="3414713"/>
              <a:chExt cx="374651" cy="277813"/>
            </a:xfrm>
            <a:solidFill>
              <a:schemeClr val="bg1"/>
            </a:solidFill>
          </p:grpSpPr>
          <p:sp>
            <p:nvSpPr>
              <p:cNvPr id="32"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1015"/>
              </a:p>
            </p:txBody>
          </p:sp>
          <p:sp>
            <p:nvSpPr>
              <p:cNvPr id="4"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1015"/>
              </a:p>
            </p:txBody>
          </p:sp>
        </p:grpSp>
      </p:grpSp>
      <p:sp>
        <p:nvSpPr>
          <p:cNvPr id="5" name="任意多边形 4"/>
          <p:cNvSpPr/>
          <p:nvPr/>
        </p:nvSpPr>
        <p:spPr>
          <a:xfrm>
            <a:off x="7111810" y="169153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6" name="任意多边形 5"/>
          <p:cNvSpPr/>
          <p:nvPr/>
        </p:nvSpPr>
        <p:spPr>
          <a:xfrm>
            <a:off x="6186298" y="3024296"/>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7" name="任意多边形 6"/>
          <p:cNvSpPr/>
          <p:nvPr/>
        </p:nvSpPr>
        <p:spPr>
          <a:xfrm>
            <a:off x="5260784" y="3594372"/>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37" name="任意多边形 36"/>
          <p:cNvSpPr/>
          <p:nvPr/>
        </p:nvSpPr>
        <p:spPr>
          <a:xfrm>
            <a:off x="3768535" y="3998376"/>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9" name="椭圆 8"/>
          <p:cNvSpPr/>
          <p:nvPr/>
        </p:nvSpPr>
        <p:spPr>
          <a:xfrm>
            <a:off x="7446723" y="2469163"/>
            <a:ext cx="216000" cy="216000"/>
          </a:xfrm>
          <a:prstGeom prst="ellips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41" name="椭圆 40"/>
          <p:cNvSpPr/>
          <p:nvPr/>
        </p:nvSpPr>
        <p:spPr>
          <a:xfrm>
            <a:off x="6521211" y="3205227"/>
            <a:ext cx="216000" cy="216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42" name="椭圆 41"/>
          <p:cNvSpPr/>
          <p:nvPr/>
        </p:nvSpPr>
        <p:spPr>
          <a:xfrm>
            <a:off x="5595697" y="3685208"/>
            <a:ext cx="216000" cy="216000"/>
          </a:xfrm>
          <a:prstGeom prst="ellips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43" name="椭圆 42"/>
          <p:cNvSpPr/>
          <p:nvPr/>
        </p:nvSpPr>
        <p:spPr>
          <a:xfrm>
            <a:off x="4386816" y="4110471"/>
            <a:ext cx="216000" cy="216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44" name="矩形 43"/>
          <p:cNvSpPr/>
          <p:nvPr/>
        </p:nvSpPr>
        <p:spPr>
          <a:xfrm>
            <a:off x="2168965" y="1411928"/>
            <a:ext cx="657858" cy="225120"/>
          </a:xfrm>
          <a:prstGeom prst="rect">
            <a:avLst/>
          </a:prstGeom>
        </p:spPr>
        <p:txBody>
          <a:bodyPr wrap="none" lIns="68573" tIns="34287" rIns="68573" bIns="34287">
            <a:spAutoFit/>
          </a:bodyPr>
          <a:lstStyle/>
          <a:p>
            <a:pPr algn="r"/>
            <a:r>
              <a:rPr lang="zh-CN" altLang="en-US" sz="1015" b="1" dirty="0">
                <a:solidFill>
                  <a:schemeClr val="tx1">
                    <a:lumMod val="85000"/>
                    <a:lumOff val="15000"/>
                  </a:schemeClr>
                </a:solidFill>
                <a:latin typeface="微软雅黑" panose="020B0503020204020204" charset="-122"/>
                <a:ea typeface="微软雅黑" panose="020B0503020204020204" charset="-122"/>
              </a:rPr>
              <a:t>添加标题</a:t>
            </a:r>
            <a:endParaRPr lang="en-US" altLang="zh-CN" sz="1015" b="1" dirty="0">
              <a:solidFill>
                <a:schemeClr val="tx1">
                  <a:lumMod val="85000"/>
                  <a:lumOff val="15000"/>
                </a:schemeClr>
              </a:solidFill>
              <a:latin typeface="微软雅黑" panose="020B0503020204020204" charset="-122"/>
              <a:ea typeface="微软雅黑" panose="020B0503020204020204" charset="-122"/>
            </a:endParaRPr>
          </a:p>
        </p:txBody>
      </p:sp>
      <p:sp>
        <p:nvSpPr>
          <p:cNvPr id="45" name="矩形 44"/>
          <p:cNvSpPr/>
          <p:nvPr/>
        </p:nvSpPr>
        <p:spPr>
          <a:xfrm>
            <a:off x="904553" y="1696910"/>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050" dirty="0">
              <a:solidFill>
                <a:schemeClr val="tx1">
                  <a:lumMod val="65000"/>
                  <a:lumOff val="35000"/>
                </a:schemeClr>
              </a:solidFill>
              <a:latin typeface="微软雅黑" panose="020B0503020204020204" charset="-122"/>
              <a:ea typeface="微软雅黑" panose="020B0503020204020204" charset="-122"/>
            </a:endParaRPr>
          </a:p>
        </p:txBody>
      </p:sp>
      <p:sp>
        <p:nvSpPr>
          <p:cNvPr id="46" name="矩形 45"/>
          <p:cNvSpPr/>
          <p:nvPr/>
        </p:nvSpPr>
        <p:spPr>
          <a:xfrm>
            <a:off x="2168965" y="2238294"/>
            <a:ext cx="657858" cy="225120"/>
          </a:xfrm>
          <a:prstGeom prst="rect">
            <a:avLst/>
          </a:prstGeom>
        </p:spPr>
        <p:txBody>
          <a:bodyPr wrap="none" lIns="68573" tIns="34287" rIns="68573" bIns="34287">
            <a:spAutoFit/>
          </a:bodyPr>
          <a:lstStyle/>
          <a:p>
            <a:pPr algn="r"/>
            <a:r>
              <a:rPr lang="zh-CN" altLang="en-US" sz="1015" b="1" dirty="0">
                <a:solidFill>
                  <a:schemeClr val="tx1">
                    <a:lumMod val="85000"/>
                    <a:lumOff val="15000"/>
                  </a:schemeClr>
                </a:solidFill>
                <a:latin typeface="微软雅黑" panose="020B0503020204020204" charset="-122"/>
                <a:ea typeface="微软雅黑" panose="020B0503020204020204" charset="-122"/>
              </a:rPr>
              <a:t>添加标题</a:t>
            </a:r>
            <a:endParaRPr lang="en-US" altLang="zh-CN" sz="1015" b="1" dirty="0">
              <a:solidFill>
                <a:schemeClr val="tx1">
                  <a:lumMod val="85000"/>
                  <a:lumOff val="15000"/>
                </a:schemeClr>
              </a:solidFill>
              <a:latin typeface="微软雅黑" panose="020B0503020204020204" charset="-122"/>
              <a:ea typeface="微软雅黑" panose="020B0503020204020204" charset="-122"/>
            </a:endParaRPr>
          </a:p>
        </p:txBody>
      </p:sp>
      <p:sp>
        <p:nvSpPr>
          <p:cNvPr id="47" name="矩形 46"/>
          <p:cNvSpPr/>
          <p:nvPr/>
        </p:nvSpPr>
        <p:spPr>
          <a:xfrm>
            <a:off x="904553" y="2523276"/>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050" dirty="0">
              <a:solidFill>
                <a:schemeClr val="tx1">
                  <a:lumMod val="65000"/>
                  <a:lumOff val="35000"/>
                </a:schemeClr>
              </a:solidFill>
              <a:latin typeface="微软雅黑" panose="020B0503020204020204" charset="-122"/>
              <a:ea typeface="微软雅黑" panose="020B0503020204020204" charset="-122"/>
            </a:endParaRPr>
          </a:p>
        </p:txBody>
      </p:sp>
      <p:sp>
        <p:nvSpPr>
          <p:cNvPr id="48" name="矩形 47"/>
          <p:cNvSpPr/>
          <p:nvPr/>
        </p:nvSpPr>
        <p:spPr>
          <a:xfrm>
            <a:off x="2168965" y="3064660"/>
            <a:ext cx="657858" cy="225120"/>
          </a:xfrm>
          <a:prstGeom prst="rect">
            <a:avLst/>
          </a:prstGeom>
        </p:spPr>
        <p:txBody>
          <a:bodyPr wrap="none" lIns="68573" tIns="34287" rIns="68573" bIns="34287">
            <a:spAutoFit/>
          </a:bodyPr>
          <a:lstStyle/>
          <a:p>
            <a:pPr algn="r"/>
            <a:r>
              <a:rPr lang="zh-CN" altLang="en-US" sz="1015" b="1" dirty="0">
                <a:solidFill>
                  <a:schemeClr val="tx1">
                    <a:lumMod val="85000"/>
                    <a:lumOff val="15000"/>
                  </a:schemeClr>
                </a:solidFill>
                <a:latin typeface="微软雅黑" panose="020B0503020204020204" charset="-122"/>
                <a:ea typeface="微软雅黑" panose="020B0503020204020204" charset="-122"/>
              </a:rPr>
              <a:t>添加标题</a:t>
            </a:r>
            <a:endParaRPr lang="en-US" altLang="zh-CN" sz="1015" b="1" dirty="0">
              <a:solidFill>
                <a:schemeClr val="tx1">
                  <a:lumMod val="85000"/>
                  <a:lumOff val="15000"/>
                </a:schemeClr>
              </a:solidFill>
              <a:latin typeface="微软雅黑" panose="020B0503020204020204" charset="-122"/>
              <a:ea typeface="微软雅黑" panose="020B0503020204020204" charset="-122"/>
            </a:endParaRPr>
          </a:p>
        </p:txBody>
      </p:sp>
      <p:sp>
        <p:nvSpPr>
          <p:cNvPr id="49" name="矩形 48"/>
          <p:cNvSpPr/>
          <p:nvPr/>
        </p:nvSpPr>
        <p:spPr>
          <a:xfrm>
            <a:off x="904553" y="3349642"/>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050" dirty="0">
              <a:solidFill>
                <a:schemeClr val="tx1">
                  <a:lumMod val="65000"/>
                  <a:lumOff val="35000"/>
                </a:schemeClr>
              </a:solidFill>
              <a:latin typeface="微软雅黑" panose="020B0503020204020204" charset="-122"/>
              <a:ea typeface="微软雅黑" panose="020B0503020204020204" charset="-122"/>
            </a:endParaRPr>
          </a:p>
        </p:txBody>
      </p:sp>
      <p:sp>
        <p:nvSpPr>
          <p:cNvPr id="50" name="矩形 49"/>
          <p:cNvSpPr/>
          <p:nvPr/>
        </p:nvSpPr>
        <p:spPr>
          <a:xfrm>
            <a:off x="2168965" y="3891025"/>
            <a:ext cx="657858" cy="225120"/>
          </a:xfrm>
          <a:prstGeom prst="rect">
            <a:avLst/>
          </a:prstGeom>
        </p:spPr>
        <p:txBody>
          <a:bodyPr wrap="none" lIns="68573" tIns="34287" rIns="68573" bIns="34287">
            <a:spAutoFit/>
          </a:bodyPr>
          <a:lstStyle/>
          <a:p>
            <a:pPr algn="r"/>
            <a:r>
              <a:rPr lang="zh-CN" altLang="en-US" sz="1015" b="1" dirty="0">
                <a:solidFill>
                  <a:schemeClr val="tx1">
                    <a:lumMod val="85000"/>
                    <a:lumOff val="15000"/>
                  </a:schemeClr>
                </a:solidFill>
                <a:latin typeface="微软雅黑" panose="020B0503020204020204" charset="-122"/>
                <a:ea typeface="微软雅黑" panose="020B0503020204020204" charset="-122"/>
              </a:rPr>
              <a:t>添加标题</a:t>
            </a:r>
            <a:endParaRPr lang="en-US" altLang="zh-CN" sz="1015" b="1" dirty="0">
              <a:solidFill>
                <a:schemeClr val="tx1">
                  <a:lumMod val="85000"/>
                  <a:lumOff val="15000"/>
                </a:schemeClr>
              </a:solidFill>
              <a:latin typeface="微软雅黑" panose="020B0503020204020204" charset="-122"/>
              <a:ea typeface="微软雅黑" panose="020B0503020204020204" charset="-122"/>
            </a:endParaRPr>
          </a:p>
        </p:txBody>
      </p:sp>
      <p:sp>
        <p:nvSpPr>
          <p:cNvPr id="51" name="矩形 50"/>
          <p:cNvSpPr/>
          <p:nvPr/>
        </p:nvSpPr>
        <p:spPr>
          <a:xfrm>
            <a:off x="904553" y="4176008"/>
            <a:ext cx="1922270" cy="415498"/>
          </a:xfrm>
          <a:prstGeom prst="rect">
            <a:avLst/>
          </a:prstGeom>
        </p:spPr>
        <p:txBody>
          <a:bodyPr wrap="square">
            <a:spAutoFit/>
          </a:bodyPr>
          <a:lstStyle/>
          <a:p>
            <a:pPr algn="r"/>
            <a:r>
              <a:rPr lang="zh-CN" altLang="en-US" sz="105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lang="zh-CN" altLang="en-US" sz="105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200"/>
                                        <p:tgtEl>
                                          <p:spTgt spid="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4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6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900"/>
                                        <p:tgtEl>
                                          <p:spTgt spid="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250"/>
                                        <p:tgtEl>
                                          <p:spTgt spid="43"/>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250"/>
                                        <p:tgtEl>
                                          <p:spTgt spid="42"/>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250"/>
                                        <p:tgtEl>
                                          <p:spTgt spid="41"/>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50"/>
                                        <p:tgtEl>
                                          <p:spTgt spid="9"/>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43"/>
                                        </p:tgtEl>
                                      </p:cBhvr>
                                    </p:animEffect>
                                    <p:animScale>
                                      <p:cBhvr>
                                        <p:cTn id="32" dur="250" autoRev="1" fill="hold"/>
                                        <p:tgtEl>
                                          <p:spTgt spid="43"/>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right)">
                                      <p:cBhvr>
                                        <p:cTn id="36" dur="250"/>
                                        <p:tgtEl>
                                          <p:spTgt spid="28"/>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randombar(horizontal)">
                                      <p:cBhvr>
                                        <p:cTn id="44" dur="500"/>
                                        <p:tgtEl>
                                          <p:spTgt spid="5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randombar(horizontal)">
                                      <p:cBhvr>
                                        <p:cTn id="47" dur="500"/>
                                        <p:tgtEl>
                                          <p:spTgt spid="51"/>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42"/>
                                        </p:tgtEl>
                                      </p:cBhvr>
                                    </p:animEffect>
                                    <p:animScale>
                                      <p:cBhvr>
                                        <p:cTn id="51" dur="250" autoRev="1" fill="hold"/>
                                        <p:tgtEl>
                                          <p:spTgt spid="42"/>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randombar(horizontal)">
                                      <p:cBhvr>
                                        <p:cTn id="63" dur="500"/>
                                        <p:tgtEl>
                                          <p:spTgt spid="49"/>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randombar(horizontal)">
                                      <p:cBhvr>
                                        <p:cTn id="66" dur="500"/>
                                        <p:tgtEl>
                                          <p:spTgt spid="48"/>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41"/>
                                        </p:tgtEl>
                                      </p:cBhvr>
                                    </p:animEffect>
                                    <p:animScale>
                                      <p:cBhvr>
                                        <p:cTn id="70" dur="250" autoRev="1" fill="hold"/>
                                        <p:tgtEl>
                                          <p:spTgt spid="41"/>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right)">
                                      <p:cBhvr>
                                        <p:cTn id="74" dur="600"/>
                                        <p:tgtEl>
                                          <p:spTgt spid="21"/>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randombar(horizontal)">
                                      <p:cBhvr>
                                        <p:cTn id="82" dur="500"/>
                                        <p:tgtEl>
                                          <p:spTgt spid="46"/>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randombar(horizontal)">
                                      <p:cBhvr>
                                        <p:cTn id="85" dur="500"/>
                                        <p:tgtEl>
                                          <p:spTgt spid="47"/>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9"/>
                                        </p:tgtEl>
                                      </p:cBhvr>
                                    </p:animEffect>
                                    <p:animScale>
                                      <p:cBhvr>
                                        <p:cTn id="89" dur="250" autoRev="1" fill="hold"/>
                                        <p:tgtEl>
                                          <p:spTgt spid="9"/>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3"/>
                                        </p:tgtEl>
                                        <p:attrNameLst>
                                          <p:attrName>style.visibility</p:attrName>
                                        </p:attrNameLst>
                                      </p:cBhvr>
                                      <p:to>
                                        <p:strVal val="visible"/>
                                      </p:to>
                                    </p:set>
                                    <p:animEffect transition="in" filter="wipe(right)">
                                      <p:cBhvr>
                                        <p:cTn id="93" dur="750"/>
                                        <p:tgtEl>
                                          <p:spTgt spid="3"/>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fade">
                                      <p:cBhvr>
                                        <p:cTn id="97" dur="500"/>
                                        <p:tgtEl>
                                          <p:spTgt spid="10"/>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randombar(horizontal)">
                                      <p:cBhvr>
                                        <p:cTn id="101" dur="500"/>
                                        <p:tgtEl>
                                          <p:spTgt spid="44"/>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randombar(horizontal)">
                                      <p:cBhvr>
                                        <p:cTn id="10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37" grpId="0" bldLvl="0" animBg="1"/>
      <p:bldP spid="9" grpId="0" bldLvl="0" animBg="1"/>
      <p:bldP spid="9" grpId="1" bldLvl="0" animBg="1"/>
      <p:bldP spid="41" grpId="0" bldLvl="0" animBg="1"/>
      <p:bldP spid="41" grpId="1" bldLvl="0" animBg="1"/>
      <p:bldP spid="42" grpId="0" bldLvl="0" animBg="1"/>
      <p:bldP spid="42" grpId="1" bldLvl="0" animBg="1"/>
      <p:bldP spid="43" grpId="0" bldLvl="0" animBg="1"/>
      <p:bldP spid="43" grpId="1" bldLvl="0" animBg="1"/>
      <p:bldP spid="44" grpId="0"/>
      <p:bldP spid="45" grpId="0"/>
      <p:bldP spid="46" grpId="0"/>
      <p:bldP spid="47" grpId="0"/>
      <p:bldP spid="48" grpId="0"/>
      <p:bldP spid="49" grpId="0"/>
      <p:bldP spid="50"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成功项目展示</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6" name="Group 40"/>
          <p:cNvGrpSpPr/>
          <p:nvPr/>
        </p:nvGrpSpPr>
        <p:grpSpPr>
          <a:xfrm>
            <a:off x="531971" y="987574"/>
            <a:ext cx="2087309" cy="1253081"/>
            <a:chOff x="1441450" y="1398043"/>
            <a:chExt cx="2019300" cy="1211904"/>
          </a:xfrm>
        </p:grpSpPr>
        <p:sp>
          <p:nvSpPr>
            <p:cNvPr id="7"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75000"/>
                      <a:lumOff val="25000"/>
                    </a:schemeClr>
                  </a:solidFill>
                  <a:latin typeface="微软雅黑" panose="020B0503020204020204" charset="-122"/>
                  <a:ea typeface="微软雅黑" panose="020B0503020204020204" charset="-122"/>
                </a:rPr>
                <a:t>添加文字</a:t>
              </a:r>
            </a:p>
          </p:txBody>
        </p:sp>
        <p:sp>
          <p:nvSpPr>
            <p:cNvPr id="9"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75000"/>
                      <a:lumOff val="25000"/>
                    </a:schemeClr>
                  </a:solidFill>
                  <a:latin typeface="微软雅黑" panose="020B0503020204020204" charset="-122"/>
                  <a:ea typeface="微软雅黑" panose="020B0503020204020204" charset="-122"/>
                </a:rPr>
                <a:t>点击添加文字内容点击添加文字内容点击添加文字内容点击添加文字内容点击添加文字内容</a:t>
              </a:r>
            </a:p>
          </p:txBody>
        </p:sp>
      </p:grpSp>
      <p:grpSp>
        <p:nvGrpSpPr>
          <p:cNvPr id="13" name="Group 43"/>
          <p:cNvGrpSpPr/>
          <p:nvPr/>
        </p:nvGrpSpPr>
        <p:grpSpPr>
          <a:xfrm>
            <a:off x="531969" y="2950959"/>
            <a:ext cx="2087310" cy="1387083"/>
            <a:chOff x="1441449" y="1375177"/>
            <a:chExt cx="2019301" cy="1341502"/>
          </a:xfrm>
        </p:grpSpPr>
        <p:sp>
          <p:nvSpPr>
            <p:cNvPr id="37"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75000"/>
                      <a:lumOff val="25000"/>
                    </a:schemeClr>
                  </a:solidFill>
                </a:rPr>
                <a:t>添加文字</a:t>
              </a:r>
            </a:p>
          </p:txBody>
        </p:sp>
        <p:sp>
          <p:nvSpPr>
            <p:cNvPr id="38" name="Text Placeholder 8"/>
            <p:cNvSpPr txBox="1"/>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75000"/>
                      <a:lumOff val="25000"/>
                    </a:schemeClr>
                  </a:solidFill>
                </a:rPr>
                <a:t>点击添加文字内容点击添加文字内容点击添加文字内容点击添加文字内容点击添加文字内容</a:t>
              </a:r>
            </a:p>
          </p:txBody>
        </p:sp>
      </p:grpSp>
      <p:grpSp>
        <p:nvGrpSpPr>
          <p:cNvPr id="39" name="Group 46"/>
          <p:cNvGrpSpPr/>
          <p:nvPr/>
        </p:nvGrpSpPr>
        <p:grpSpPr>
          <a:xfrm>
            <a:off x="6699315" y="987575"/>
            <a:ext cx="2087309" cy="1354219"/>
            <a:chOff x="1342364" y="1398043"/>
            <a:chExt cx="2019300" cy="1309719"/>
          </a:xfrm>
        </p:grpSpPr>
        <p:sp>
          <p:nvSpPr>
            <p:cNvPr id="41"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75000"/>
                      <a:lumOff val="25000"/>
                    </a:schemeClr>
                  </a:solidFill>
                </a:rPr>
                <a:t>添加文字</a:t>
              </a:r>
            </a:p>
          </p:txBody>
        </p:sp>
        <p:sp>
          <p:nvSpPr>
            <p:cNvPr id="42" name="Text Placeholder 8"/>
            <p:cNvSpPr txBox="1"/>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75000"/>
                      <a:lumOff val="25000"/>
                    </a:schemeClr>
                  </a:solidFill>
                </a:rPr>
                <a:t>点击添加文字内容点击添加文字内容点击添加文字内容点击添加文字内容点击添加文字内容</a:t>
              </a:r>
            </a:p>
          </p:txBody>
        </p:sp>
      </p:grpSp>
      <p:cxnSp>
        <p:nvCxnSpPr>
          <p:cNvPr id="43" name="直接连接符 42"/>
          <p:cNvCxnSpPr>
            <a:stCxn id="52" idx="0"/>
          </p:cNvCxnSpPr>
          <p:nvPr/>
        </p:nvCxnSpPr>
        <p:spPr>
          <a:xfrm flipV="1">
            <a:off x="2900934"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2619282" y="150236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55" idx="0"/>
          </p:cNvCxnSpPr>
          <p:nvPr/>
        </p:nvCxnSpPr>
        <p:spPr>
          <a:xfrm flipV="1">
            <a:off x="4082429"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082430" y="150236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58" idx="4"/>
          </p:cNvCxnSpPr>
          <p:nvPr/>
        </p:nvCxnSpPr>
        <p:spPr>
          <a:xfrm>
            <a:off x="5263926" y="333185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619280" y="380603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61" idx="4"/>
          </p:cNvCxnSpPr>
          <p:nvPr/>
        </p:nvCxnSpPr>
        <p:spPr>
          <a:xfrm>
            <a:off x="6503082" y="333185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503082" y="403044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2192036" y="1913648"/>
            <a:ext cx="1417795" cy="1418205"/>
            <a:chOff x="2714799" y="2648622"/>
            <a:chExt cx="1891378" cy="1891378"/>
          </a:xfrm>
          <a:solidFill>
            <a:srgbClr val="003679"/>
          </a:solidFill>
          <a:effectLst>
            <a:outerShdw blurRad="101600" dist="38100" dir="2700000" sx="102000" sy="102000" algn="tl" rotWithShape="0">
              <a:prstClr val="black">
                <a:alpha val="39000"/>
              </a:prstClr>
            </a:outerShdw>
          </a:effectLst>
        </p:grpSpPr>
        <p:sp>
          <p:nvSpPr>
            <p:cNvPr id="52" name="Oval 8"/>
            <p:cNvSpPr/>
            <p:nvPr/>
          </p:nvSpPr>
          <p:spPr>
            <a:xfrm>
              <a:off x="2714799" y="2648622"/>
              <a:ext cx="1891378" cy="1891378"/>
            </a:xfrm>
            <a:prstGeom prst="ellipse">
              <a:avLst/>
            </a:prstGeom>
            <a:solidFill>
              <a:srgbClr val="003679"/>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bg1"/>
                </a:solidFill>
                <a:latin typeface="微软雅黑" panose="020B0503020204020204" charset="-122"/>
                <a:ea typeface="微软雅黑" panose="020B0503020204020204" charset="-122"/>
              </a:endParaRPr>
            </a:p>
          </p:txBody>
        </p:sp>
        <p:sp>
          <p:nvSpPr>
            <p:cNvPr id="53"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项目一</a:t>
              </a:r>
            </a:p>
          </p:txBody>
        </p:sp>
      </p:grpSp>
      <p:grpSp>
        <p:nvGrpSpPr>
          <p:cNvPr id="54" name="组合 53"/>
          <p:cNvGrpSpPr/>
          <p:nvPr/>
        </p:nvGrpSpPr>
        <p:grpSpPr>
          <a:xfrm>
            <a:off x="3373532" y="1913648"/>
            <a:ext cx="1417795" cy="1418205"/>
            <a:chOff x="4290947" y="2648622"/>
            <a:chExt cx="1891378" cy="1891378"/>
          </a:xfrm>
          <a:solidFill>
            <a:srgbClr val="0070C0"/>
          </a:solidFill>
        </p:grpSpPr>
        <p:sp>
          <p:nvSpPr>
            <p:cNvPr id="55" name="Oval 9"/>
            <p:cNvSpPr/>
            <p:nvPr/>
          </p:nvSpPr>
          <p:spPr>
            <a:xfrm>
              <a:off x="4290947" y="2648622"/>
              <a:ext cx="1891378" cy="1891378"/>
            </a:xfrm>
            <a:prstGeom prst="ellipse">
              <a:avLst/>
            </a:prstGeom>
            <a:solidFill>
              <a:schemeClr val="bg1">
                <a:lumMod val="50000"/>
              </a:schemeClr>
            </a:solidFill>
            <a:effectLst>
              <a:outerShdw blurRad="50800" dist="38100" dir="2700000" sx="101000" sy="101000" algn="tl" rotWithShape="0">
                <a:prstClr val="black">
                  <a:alpha val="36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bg1"/>
                </a:solidFill>
                <a:latin typeface="微软雅黑" panose="020B0503020204020204" charset="-122"/>
                <a:ea typeface="微软雅黑" panose="020B0503020204020204" charset="-122"/>
              </a:endParaRPr>
            </a:p>
          </p:txBody>
        </p:sp>
        <p:sp>
          <p:nvSpPr>
            <p:cNvPr id="56"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项目二</a:t>
              </a:r>
            </a:p>
          </p:txBody>
        </p:sp>
      </p:grpSp>
      <p:grpSp>
        <p:nvGrpSpPr>
          <p:cNvPr id="57" name="组合 56"/>
          <p:cNvGrpSpPr/>
          <p:nvPr/>
        </p:nvGrpSpPr>
        <p:grpSpPr>
          <a:xfrm>
            <a:off x="4555028" y="1913648"/>
            <a:ext cx="1417795" cy="1418205"/>
            <a:chOff x="5867096" y="2648622"/>
            <a:chExt cx="1891378" cy="1891378"/>
          </a:xfrm>
          <a:solidFill>
            <a:srgbClr val="003679"/>
          </a:solidFill>
        </p:grpSpPr>
        <p:sp>
          <p:nvSpPr>
            <p:cNvPr id="58" name="Oval 10"/>
            <p:cNvSpPr/>
            <p:nvPr/>
          </p:nvSpPr>
          <p:spPr>
            <a:xfrm>
              <a:off x="5867096" y="2648622"/>
              <a:ext cx="1891378" cy="1891378"/>
            </a:xfrm>
            <a:prstGeom prst="ellipse">
              <a:avLst/>
            </a:prstGeom>
            <a:solidFill>
              <a:srgbClr val="003679"/>
            </a:solid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bg1"/>
                </a:solidFill>
                <a:latin typeface="微软雅黑" panose="020B0503020204020204" charset="-122"/>
                <a:ea typeface="微软雅黑" panose="020B0503020204020204" charset="-122"/>
              </a:endParaRPr>
            </a:p>
          </p:txBody>
        </p:sp>
        <p:sp>
          <p:nvSpPr>
            <p:cNvPr id="59"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项目三</a:t>
              </a:r>
            </a:p>
          </p:txBody>
        </p:sp>
      </p:grpSp>
      <p:grpSp>
        <p:nvGrpSpPr>
          <p:cNvPr id="60" name="组合 59"/>
          <p:cNvGrpSpPr/>
          <p:nvPr/>
        </p:nvGrpSpPr>
        <p:grpSpPr>
          <a:xfrm>
            <a:off x="5793550" y="1913648"/>
            <a:ext cx="1417795" cy="1418205"/>
            <a:chOff x="7520165" y="2648622"/>
            <a:chExt cx="1891378" cy="1891378"/>
          </a:xfrm>
          <a:solidFill>
            <a:srgbClr val="0070C0"/>
          </a:solidFill>
        </p:grpSpPr>
        <p:sp>
          <p:nvSpPr>
            <p:cNvPr id="61" name="Oval 11"/>
            <p:cNvSpPr/>
            <p:nvPr/>
          </p:nvSpPr>
          <p:spPr>
            <a:xfrm>
              <a:off x="7520165" y="2648622"/>
              <a:ext cx="1891378" cy="1891378"/>
            </a:xfrm>
            <a:prstGeom prst="ellipse">
              <a:avLst/>
            </a:prstGeom>
            <a:solidFill>
              <a:schemeClr val="bg1">
                <a:lumMod val="50000"/>
              </a:schemeClr>
            </a:solid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bg1"/>
                </a:solidFill>
                <a:latin typeface="微软雅黑" panose="020B0503020204020204" charset="-122"/>
                <a:ea typeface="微软雅黑" panose="020B0503020204020204" charset="-122"/>
              </a:endParaRPr>
            </a:p>
          </p:txBody>
        </p:sp>
        <p:sp>
          <p:nvSpPr>
            <p:cNvPr id="62"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项目四</a:t>
              </a:r>
            </a:p>
          </p:txBody>
        </p:sp>
      </p:grpSp>
      <p:grpSp>
        <p:nvGrpSpPr>
          <p:cNvPr id="63" name="Group 49"/>
          <p:cNvGrpSpPr/>
          <p:nvPr/>
        </p:nvGrpSpPr>
        <p:grpSpPr>
          <a:xfrm>
            <a:off x="6723638" y="3219822"/>
            <a:ext cx="2096834" cy="1377686"/>
            <a:chOff x="1441450" y="1619081"/>
            <a:chExt cx="2028515" cy="1332412"/>
          </a:xfrm>
        </p:grpSpPr>
        <p:sp>
          <p:nvSpPr>
            <p:cNvPr id="64"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75000"/>
                      <a:lumOff val="25000"/>
                    </a:schemeClr>
                  </a:solidFill>
                </a:rPr>
                <a:t>添加文字</a:t>
              </a:r>
            </a:p>
          </p:txBody>
        </p:sp>
        <p:sp>
          <p:nvSpPr>
            <p:cNvPr id="65" name="Text Placeholder 8"/>
            <p:cNvSpPr txBox="1"/>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75000"/>
                      <a:lumOff val="25000"/>
                    </a:schemeClr>
                  </a:solidFill>
                </a:rPr>
                <a:t>点击添加文字内容点击添加文字内容点击添加文字内容点击添加文字内容点击添加文字内容</a:t>
              </a:r>
            </a:p>
          </p:txBody>
        </p:sp>
      </p:gr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500"/>
                                        <p:tgtEl>
                                          <p:spTgt spid="4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500"/>
                                        <p:tgtEl>
                                          <p:spTgt spid="3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up)">
                                      <p:cBhvr>
                                        <p:cTn id="43" dur="500"/>
                                        <p:tgtEl>
                                          <p:spTgt spid="47"/>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right)">
                                      <p:cBhvr>
                                        <p:cTn id="47" dur="500"/>
                                        <p:tgtEl>
                                          <p:spTgt spid="48"/>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up)">
                                      <p:cBhvr>
                                        <p:cTn id="59" dur="500"/>
                                        <p:tgtEl>
                                          <p:spTgt spid="4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500"/>
                                        <p:tgtEl>
                                          <p:spTgt spid="50"/>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left)">
                                      <p:cBhvr>
                                        <p:cTn id="6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成功项目展示</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8939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sp>
        <p:nvSpPr>
          <p:cNvPr id="17" name="文本框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229645" y="2055788"/>
            <a:ext cx="1783080" cy="737235"/>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18" name="文本框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338176" y="2075628"/>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cxnSp>
        <p:nvCxnSpPr>
          <p:cNvPr id="3" name="直接连接符 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483688" y="2929365"/>
            <a:ext cx="6237000" cy="0"/>
          </a:xfrm>
          <a:prstGeom prst="line">
            <a:avLst/>
          </a:prstGeom>
          <a:ln w="6350">
            <a:solidFill>
              <a:srgbClr val="2E2E2E"/>
            </a:solidFill>
          </a:ln>
        </p:spPr>
        <p:style>
          <a:lnRef idx="1">
            <a:schemeClr val="accent1"/>
          </a:lnRef>
          <a:fillRef idx="0">
            <a:schemeClr val="accent1"/>
          </a:fillRef>
          <a:effectRef idx="0">
            <a:schemeClr val="accent1"/>
          </a:effectRef>
          <a:fontRef idx="minor">
            <a:schemeClr val="tx1"/>
          </a:fontRef>
        </p:style>
      </p:cxnSp>
      <p:sp>
        <p:nvSpPr>
          <p:cNvPr id="10"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958170" y="2853626"/>
            <a:ext cx="156979" cy="156980"/>
          </a:xfrm>
          <a:prstGeom prst="ellipse">
            <a:avLst/>
          </a:pr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12"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516366" y="2861524"/>
            <a:ext cx="156979" cy="156980"/>
          </a:xfrm>
          <a:prstGeom prst="ellipse">
            <a:avLst/>
          </a:pr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14"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446987" y="2849747"/>
            <a:ext cx="156979" cy="156980"/>
          </a:xfrm>
          <a:prstGeom prst="ellipse">
            <a:avLst/>
          </a:pr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15"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163052" y="2861524"/>
            <a:ext cx="156979" cy="156980"/>
          </a:xfrm>
          <a:prstGeom prst="ellipse">
            <a:avLst/>
          </a:pr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16"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7603066" y="2861524"/>
            <a:ext cx="156979" cy="156980"/>
          </a:xfrm>
          <a:prstGeom prst="ellipse">
            <a:avLst/>
          </a:pr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19" name="文本框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881078" y="3184859"/>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20" name="文本框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739061" y="3167783"/>
            <a:ext cx="1800493" cy="969496"/>
          </a:xfrm>
          <a:prstGeom prst="rect">
            <a:avLst/>
          </a:prstGeom>
          <a:noFill/>
          <a:effectLst/>
        </p:spPr>
        <p:txBody>
          <a:bodyPr wrap="none" rtlCol="0">
            <a:spAutoFit/>
          </a:bodyPr>
          <a:lstStyle/>
          <a:p>
            <a:r>
              <a:rPr lang="zh-CN" altLang="en-US" sz="1500" dirty="0">
                <a:solidFill>
                  <a:schemeClr val="tx1">
                    <a:lumMod val="75000"/>
                    <a:lumOff val="25000"/>
                  </a:schemeClr>
                </a:solidFill>
                <a:latin typeface="微软雅黑" panose="020B0503020204020204" charset="-122"/>
                <a:ea typeface="微软雅黑" panose="020B0503020204020204" charset="-122"/>
              </a:rPr>
              <a:t>单击此处输入标题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请在这里输入您的主要叙述内容</a:t>
            </a:r>
          </a:p>
          <a:p>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21" name="文本框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33754" y="3182053"/>
            <a:ext cx="1800493" cy="969496"/>
          </a:xfrm>
          <a:prstGeom prst="rect">
            <a:avLst/>
          </a:prstGeom>
          <a:noFill/>
          <a:effectLst/>
        </p:spPr>
        <p:txBody>
          <a:bodyPr wrap="none" rtlCol="0">
            <a:spAutoFit/>
          </a:bodyPr>
          <a:lstStyle/>
          <a:p>
            <a:r>
              <a:rPr lang="zh-CN" altLang="en-US" sz="1500" dirty="0">
                <a:solidFill>
                  <a:srgbClr val="2E2E2E"/>
                </a:solidFill>
                <a:latin typeface="微软雅黑" panose="020B0503020204020204" charset="-122"/>
                <a:ea typeface="微软雅黑" panose="020B0503020204020204" charset="-122"/>
              </a:rPr>
              <a:t>单击此处输入标题</a:t>
            </a:r>
            <a:endParaRPr lang="en-US" altLang="zh-CN" sz="1500" dirty="0">
              <a:solidFill>
                <a:srgbClr val="2E2E2E"/>
              </a:solidFill>
              <a:latin typeface="微软雅黑" panose="020B0503020204020204" charset="-122"/>
              <a:ea typeface="微软雅黑" panose="020B0503020204020204" charset="-122"/>
            </a:endParaRPr>
          </a:p>
          <a:p>
            <a:r>
              <a:rPr lang="zh-CN" altLang="en-US" sz="900" dirty="0">
                <a:solidFill>
                  <a:srgbClr val="2E2E2E"/>
                </a:solidFill>
                <a:latin typeface="微软雅黑" panose="020B0503020204020204" charset="-122"/>
                <a:ea typeface="微软雅黑" panose="020B0503020204020204" charset="-122"/>
              </a:rPr>
              <a:t>请在这里输入您的主要叙述内容</a:t>
            </a:r>
            <a:endParaRPr lang="en-US" altLang="zh-CN" sz="900" dirty="0">
              <a:solidFill>
                <a:srgbClr val="2E2E2E"/>
              </a:solidFill>
              <a:latin typeface="微软雅黑" panose="020B0503020204020204" charset="-122"/>
              <a:ea typeface="微软雅黑" panose="020B0503020204020204" charset="-122"/>
            </a:endParaRPr>
          </a:p>
          <a:p>
            <a:r>
              <a:rPr lang="zh-CN" altLang="en-US" sz="900" dirty="0">
                <a:solidFill>
                  <a:srgbClr val="2E2E2E"/>
                </a:solidFill>
                <a:latin typeface="微软雅黑" panose="020B0503020204020204" charset="-122"/>
                <a:ea typeface="微软雅黑" panose="020B0503020204020204" charset="-122"/>
              </a:rPr>
              <a:t>请在这里输入您的主要叙述内容</a:t>
            </a:r>
            <a:endParaRPr lang="en-US" altLang="zh-CN" sz="900" dirty="0">
              <a:solidFill>
                <a:srgbClr val="2E2E2E"/>
              </a:solidFill>
              <a:latin typeface="微软雅黑" panose="020B0503020204020204" charset="-122"/>
              <a:ea typeface="微软雅黑" panose="020B0503020204020204" charset="-122"/>
            </a:endParaRPr>
          </a:p>
          <a:p>
            <a:endParaRPr lang="en-US" altLang="zh-CN" sz="2400" dirty="0">
              <a:solidFill>
                <a:srgbClr val="2E2E2E"/>
              </a:solidFill>
              <a:latin typeface="微软雅黑" panose="020B0503020204020204" charset="-122"/>
              <a:ea typeface="微软雅黑" panose="020B0503020204020204" charset="-122"/>
            </a:endParaRPr>
          </a:p>
        </p:txBody>
      </p:sp>
      <p:grpSp>
        <p:nvGrpSpPr>
          <p:cNvPr id="22" name="组合 2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38403" y="1406416"/>
            <a:ext cx="1158478" cy="1319039"/>
            <a:chOff x="1213104" y="2098742"/>
            <a:chExt cx="1544637" cy="1758718"/>
          </a:xfrm>
        </p:grpSpPr>
        <p:sp>
          <p:nvSpPr>
            <p:cNvPr id="23"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useBgFill="1">
          <p:nvSpPr>
            <p:cNvPr id="24" name="圆角矩形 23"/>
            <p:cNvSpPr/>
            <p:nvPr/>
          </p:nvSpPr>
          <p:spPr>
            <a:xfrm flipV="1">
              <a:off x="1366676" y="2213045"/>
              <a:ext cx="1224371" cy="323480"/>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25" name="矩形 24"/>
            <p:cNvSpPr/>
            <p:nvPr/>
          </p:nvSpPr>
          <p:spPr>
            <a:xfrm>
              <a:off x="1540164" y="2139221"/>
              <a:ext cx="890516" cy="429260"/>
            </a:xfrm>
            <a:prstGeom prst="rect">
              <a:avLst/>
            </a:prstGeom>
            <a:effectLst/>
          </p:spPr>
          <p:txBody>
            <a:bodyPr wrap="square">
              <a:spAutoFit/>
            </a:bodyPr>
            <a:lstStyle/>
            <a:p>
              <a:pPr algn="ctr"/>
              <a:r>
                <a:rPr lang="en-US" sz="1500" dirty="0">
                  <a:solidFill>
                    <a:schemeClr val="tx1">
                      <a:lumMod val="75000"/>
                      <a:lumOff val="25000"/>
                    </a:schemeClr>
                  </a:solidFill>
                  <a:latin typeface="微软雅黑" panose="020B0503020204020204" charset="-122"/>
                  <a:ea typeface="微软雅黑" panose="020B0503020204020204" charset="-122"/>
                </a:rPr>
                <a:t>2015</a:t>
              </a:r>
            </a:p>
          </p:txBody>
        </p:sp>
        <p:sp>
          <p:nvSpPr>
            <p:cNvPr id="26"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7" name="组合 2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025615" y="1406416"/>
            <a:ext cx="1158478" cy="1319039"/>
            <a:chOff x="5329386" y="2098742"/>
            <a:chExt cx="1544637" cy="1758718"/>
          </a:xfrm>
        </p:grpSpPr>
        <p:sp>
          <p:nvSpPr>
            <p:cNvPr id="28" name="Freeform 30"/>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useBgFill="1">
          <p:nvSpPr>
            <p:cNvPr id="29" name="圆角矩形 28"/>
            <p:cNvSpPr/>
            <p:nvPr/>
          </p:nvSpPr>
          <p:spPr>
            <a:xfrm flipV="1">
              <a:off x="5482958" y="2213045"/>
              <a:ext cx="1224371" cy="323480"/>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30" name="矩形 29"/>
            <p:cNvSpPr/>
            <p:nvPr/>
          </p:nvSpPr>
          <p:spPr>
            <a:xfrm>
              <a:off x="5656446" y="2139221"/>
              <a:ext cx="890516" cy="429260"/>
            </a:xfrm>
            <a:prstGeom prst="rect">
              <a:avLst/>
            </a:prstGeom>
            <a:effectLst/>
          </p:spPr>
          <p:txBody>
            <a:bodyPr wrap="square">
              <a:spAutoFit/>
            </a:bodyPr>
            <a:lstStyle/>
            <a:p>
              <a:pPr algn="ctr"/>
              <a:r>
                <a:rPr lang="en-US" sz="1500" dirty="0">
                  <a:solidFill>
                    <a:schemeClr val="tx1">
                      <a:lumMod val="75000"/>
                      <a:lumOff val="25000"/>
                    </a:schemeClr>
                  </a:solidFill>
                  <a:latin typeface="微软雅黑" panose="020B0503020204020204" charset="-122"/>
                  <a:ea typeface="微软雅黑" panose="020B0503020204020204" charset="-122"/>
                </a:rPr>
                <a:t>2017</a:t>
              </a:r>
            </a:p>
          </p:txBody>
        </p:sp>
        <p:sp>
          <p:nvSpPr>
            <p:cNvPr id="31"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BFBFB"/>
            </a:solidFill>
            <a:ln>
              <a:noFill/>
            </a:ln>
          </p:spPr>
          <p:txBody>
            <a:bodyPr vert="horz" wrap="square" lIns="68580" tIns="34290" rIns="68580" bIns="34290" numCol="1" anchor="t" anchorCtr="0" compatLnSpc="1"/>
            <a:lstStyle/>
            <a:p>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grpSp>
      <p:grpSp>
        <p:nvGrpSpPr>
          <p:cNvPr id="32" name="组合 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446478" y="3094446"/>
            <a:ext cx="1158478" cy="1319039"/>
            <a:chOff x="3223870" y="4349448"/>
            <a:chExt cx="1544637" cy="1758718"/>
          </a:xfrm>
        </p:grpSpPr>
        <p:sp>
          <p:nvSpPr>
            <p:cNvPr id="4" name="Freeform 30"/>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bg1">
                <a:lumMod val="5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useBgFill="1">
          <p:nvSpPr>
            <p:cNvPr id="5" name="圆角矩形 4"/>
            <p:cNvSpPr/>
            <p:nvPr/>
          </p:nvSpPr>
          <p:spPr>
            <a:xfrm>
              <a:off x="3377442" y="5670383"/>
              <a:ext cx="1224371" cy="323480"/>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6" name="矩形 5"/>
            <p:cNvSpPr/>
            <p:nvPr/>
          </p:nvSpPr>
          <p:spPr>
            <a:xfrm>
              <a:off x="3551545" y="5609418"/>
              <a:ext cx="890516" cy="429260"/>
            </a:xfrm>
            <a:prstGeom prst="rect">
              <a:avLst/>
            </a:prstGeom>
            <a:effectLst/>
          </p:spPr>
          <p:txBody>
            <a:bodyPr wrap="square">
              <a:spAutoFit/>
            </a:bodyPr>
            <a:lstStyle/>
            <a:p>
              <a:pPr algn="ctr"/>
              <a:r>
                <a:rPr lang="en-US" sz="1500" dirty="0">
                  <a:solidFill>
                    <a:schemeClr val="tx1">
                      <a:lumMod val="75000"/>
                      <a:lumOff val="25000"/>
                    </a:schemeClr>
                  </a:solidFill>
                  <a:latin typeface="微软雅黑" panose="020B0503020204020204" charset="-122"/>
                  <a:ea typeface="微软雅黑" panose="020B0503020204020204" charset="-122"/>
                </a:rPr>
                <a:t>2016</a:t>
              </a:r>
            </a:p>
          </p:txBody>
        </p:sp>
        <p:sp>
          <p:nvSpPr>
            <p:cNvPr id="7"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68580" tIns="34290" rIns="68580" bIns="34290" numCol="1" anchor="t" anchorCtr="0" compatLnSpc="1"/>
            <a:lstStyle/>
            <a:p>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grpSp>
      <p:grpSp>
        <p:nvGrpSpPr>
          <p:cNvPr id="37" name="组合 3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112316" y="1435000"/>
            <a:ext cx="1158478" cy="1319039"/>
            <a:chOff x="9444988" y="2136853"/>
            <a:chExt cx="1544637" cy="1758718"/>
          </a:xfrm>
        </p:grpSpPr>
        <p:sp>
          <p:nvSpPr>
            <p:cNvPr id="9" name="Freeform 30"/>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003679"/>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useBgFill="1">
          <p:nvSpPr>
            <p:cNvPr id="41" name="圆角矩形 40"/>
            <p:cNvSpPr/>
            <p:nvPr/>
          </p:nvSpPr>
          <p:spPr>
            <a:xfrm flipV="1">
              <a:off x="9598560" y="2251156"/>
              <a:ext cx="1224371" cy="323480"/>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42" name="矩形 41"/>
            <p:cNvSpPr/>
            <p:nvPr/>
          </p:nvSpPr>
          <p:spPr>
            <a:xfrm>
              <a:off x="9772048" y="2177332"/>
              <a:ext cx="890516" cy="429260"/>
            </a:xfrm>
            <a:prstGeom prst="rect">
              <a:avLst/>
            </a:prstGeom>
            <a:effectLst/>
          </p:spPr>
          <p:txBody>
            <a:bodyPr wrap="square">
              <a:spAutoFit/>
            </a:bodyPr>
            <a:lstStyle/>
            <a:p>
              <a:pPr algn="ctr"/>
              <a:r>
                <a:rPr lang="en-US" sz="1500" dirty="0">
                  <a:solidFill>
                    <a:schemeClr val="tx1">
                      <a:lumMod val="75000"/>
                      <a:lumOff val="25000"/>
                    </a:schemeClr>
                  </a:solidFill>
                  <a:latin typeface="微软雅黑" panose="020B0503020204020204" charset="-122"/>
                  <a:ea typeface="微软雅黑" panose="020B0503020204020204" charset="-122"/>
                </a:rPr>
                <a:t>2019</a:t>
              </a:r>
            </a:p>
          </p:txBody>
        </p:sp>
        <p:sp>
          <p:nvSpPr>
            <p:cNvPr id="43"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68580" tIns="34290" rIns="68580" bIns="34290" numCol="1" anchor="t" anchorCtr="0" compatLnSpc="1"/>
            <a:lstStyle/>
            <a:p>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grpSp>
      <p:grpSp>
        <p:nvGrpSpPr>
          <p:cNvPr id="44" name="组合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661240" y="3105303"/>
            <a:ext cx="1158478" cy="1319039"/>
            <a:chOff x="7510219" y="4363924"/>
            <a:chExt cx="1544637" cy="1758718"/>
          </a:xfrm>
        </p:grpSpPr>
        <p:sp>
          <p:nvSpPr>
            <p:cNvPr id="45" name="Freeform 32"/>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bg1">
                <a:lumMod val="5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useBgFill="1">
          <p:nvSpPr>
            <p:cNvPr id="46" name="圆角矩形 45"/>
            <p:cNvSpPr/>
            <p:nvPr/>
          </p:nvSpPr>
          <p:spPr>
            <a:xfrm>
              <a:off x="7670351" y="5684859"/>
              <a:ext cx="1224371" cy="323480"/>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sp>
          <p:nvSpPr>
            <p:cNvPr id="47" name="矩形 46"/>
            <p:cNvSpPr/>
            <p:nvPr/>
          </p:nvSpPr>
          <p:spPr>
            <a:xfrm>
              <a:off x="7853108" y="5627585"/>
              <a:ext cx="890516" cy="429260"/>
            </a:xfrm>
            <a:prstGeom prst="rect">
              <a:avLst/>
            </a:prstGeom>
            <a:effectLst/>
          </p:spPr>
          <p:txBody>
            <a:bodyPr wrap="square">
              <a:spAutoFit/>
            </a:bodyPr>
            <a:lstStyle/>
            <a:p>
              <a:pPr algn="ctr"/>
              <a:r>
                <a:rPr lang="en-US" sz="1500" dirty="0">
                  <a:solidFill>
                    <a:schemeClr val="tx1">
                      <a:lumMod val="75000"/>
                      <a:lumOff val="25000"/>
                    </a:schemeClr>
                  </a:solidFill>
                  <a:latin typeface="微软雅黑" panose="020B0503020204020204" charset="-122"/>
                  <a:ea typeface="微软雅黑" panose="020B0503020204020204" charset="-122"/>
                </a:rPr>
                <a:t>2018</a:t>
              </a:r>
            </a:p>
          </p:txBody>
        </p:sp>
        <p:sp>
          <p:nvSpPr>
            <p:cNvPr id="48" name="Freeform 223"/>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68580" tIns="34290" rIns="68580" bIns="34290" numCol="1" anchor="t" anchorCtr="0" compatLnSpc="1"/>
            <a:lstStyle/>
            <a:p>
              <a:endParaRPr lang="zh-CN" altLang="en-US" sz="1015">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1000"/>
                            </p:stCondLst>
                            <p:childTnLst>
                              <p:par>
                                <p:cTn id="25" presetID="2" presetClass="entr" presetSubtype="1" decel="3060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750" fill="hold"/>
                                        <p:tgtEl>
                                          <p:spTgt spid="22"/>
                                        </p:tgtEl>
                                        <p:attrNameLst>
                                          <p:attrName>ppt_x</p:attrName>
                                        </p:attrNameLst>
                                      </p:cBhvr>
                                      <p:tavLst>
                                        <p:tav tm="0">
                                          <p:val>
                                            <p:strVal val="#ppt_x"/>
                                          </p:val>
                                        </p:tav>
                                        <p:tav tm="100000">
                                          <p:val>
                                            <p:strVal val="#ppt_x"/>
                                          </p:val>
                                        </p:tav>
                                      </p:tavLst>
                                    </p:anim>
                                    <p:anim calcmode="lin" valueType="num">
                                      <p:cBhvr additive="base">
                                        <p:cTn id="28" dur="75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decel="30600" fill="hold" nodeType="withEffect">
                                  <p:stCondLst>
                                    <p:cond delay="2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ppt_x"/>
                                          </p:val>
                                        </p:tav>
                                        <p:tav tm="100000">
                                          <p:val>
                                            <p:strVal val="#ppt_x"/>
                                          </p:val>
                                        </p:tav>
                                      </p:tavLst>
                                    </p:anim>
                                    <p:anim calcmode="lin" valueType="num">
                                      <p:cBhvr additive="base">
                                        <p:cTn id="32" dur="750" fill="hold"/>
                                        <p:tgtEl>
                                          <p:spTgt spid="27"/>
                                        </p:tgtEl>
                                        <p:attrNameLst>
                                          <p:attrName>ppt_y</p:attrName>
                                        </p:attrNameLst>
                                      </p:cBhvr>
                                      <p:tavLst>
                                        <p:tav tm="0">
                                          <p:val>
                                            <p:strVal val="0-#ppt_h/2"/>
                                          </p:val>
                                        </p:tav>
                                        <p:tav tm="100000">
                                          <p:val>
                                            <p:strVal val="#ppt_y"/>
                                          </p:val>
                                        </p:tav>
                                      </p:tavLst>
                                    </p:anim>
                                  </p:childTnLst>
                                </p:cTn>
                              </p:par>
                              <p:par>
                                <p:cTn id="33" presetID="2" presetClass="entr" presetSubtype="1" decel="30600" fill="hold" nodeType="withEffect">
                                  <p:stCondLst>
                                    <p:cond delay="50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ppt_x"/>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par>
                                <p:cTn id="37" presetID="2" presetClass="entr" presetSubtype="4" decel="30600" fill="hold" nodeType="withEffect">
                                  <p:stCondLst>
                                    <p:cond delay="75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ppt_x"/>
                                          </p:val>
                                        </p:tav>
                                        <p:tav tm="100000">
                                          <p:val>
                                            <p:strVal val="#ppt_x"/>
                                          </p:val>
                                        </p:tav>
                                      </p:tavLst>
                                    </p:anim>
                                    <p:anim calcmode="lin" valueType="num">
                                      <p:cBhvr additive="base">
                                        <p:cTn id="40" dur="75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decel="30600" fill="hold" nodeType="withEffect">
                                  <p:stCondLst>
                                    <p:cond delay="100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750" fill="hold"/>
                                        <p:tgtEl>
                                          <p:spTgt spid="44"/>
                                        </p:tgtEl>
                                        <p:attrNameLst>
                                          <p:attrName>ppt_x</p:attrName>
                                        </p:attrNameLst>
                                      </p:cBhvr>
                                      <p:tavLst>
                                        <p:tav tm="0">
                                          <p:val>
                                            <p:strVal val="#ppt_x"/>
                                          </p:val>
                                        </p:tav>
                                        <p:tav tm="100000">
                                          <p:val>
                                            <p:strVal val="#ppt_x"/>
                                          </p:val>
                                        </p:tav>
                                      </p:tavLst>
                                    </p:anim>
                                    <p:anim calcmode="lin" valueType="num">
                                      <p:cBhvr additive="base">
                                        <p:cTn id="44" dur="750" fill="hold"/>
                                        <p:tgtEl>
                                          <p:spTgt spid="44"/>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0" grpId="0" bldLvl="0" animBg="1"/>
      <p:bldP spid="12" grpId="0" bldLvl="0" animBg="1"/>
      <p:bldP spid="14" grpId="0" bldLvl="0" animBg="1"/>
      <p:bldP spid="15" grpId="0" bldLvl="0" animBg="1"/>
      <p:bldP spid="16" grpId="0" bldLvl="0" animBg="1"/>
      <p:bldP spid="19" grpId="0" bldLvl="0" animBg="1"/>
      <p:bldP spid="20" grpId="0" bldLvl="0" animBg="1"/>
      <p:bldP spid="2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成功项目展示</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7" name="组合 6"/>
          <p:cNvGrpSpPr/>
          <p:nvPr/>
        </p:nvGrpSpPr>
        <p:grpSpPr>
          <a:xfrm>
            <a:off x="4220903" y="1934780"/>
            <a:ext cx="647714" cy="2627022"/>
            <a:chOff x="5633797" y="2887893"/>
            <a:chExt cx="863618" cy="3502696"/>
          </a:xfrm>
        </p:grpSpPr>
        <p:cxnSp>
          <p:nvCxnSpPr>
            <p:cNvPr id="9" name="直接连接符 8"/>
            <p:cNvCxnSpPr/>
            <p:nvPr/>
          </p:nvCxnSpPr>
          <p:spPr>
            <a:xfrm>
              <a:off x="6061687" y="2887893"/>
              <a:ext cx="0" cy="2567863"/>
            </a:xfrm>
            <a:prstGeom prst="line">
              <a:avLst/>
            </a:prstGeom>
            <a:ln w="38100">
              <a:solidFill>
                <a:srgbClr val="00367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260251" y="3329208"/>
              <a:ext cx="0" cy="2296350"/>
            </a:xfrm>
            <a:prstGeom prst="line">
              <a:avLst/>
            </a:prstGeom>
            <a:ln w="38100">
              <a:solidFill>
                <a:srgbClr val="00367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497415" y="4094239"/>
              <a:ext cx="0" cy="2296350"/>
            </a:xfrm>
            <a:prstGeom prst="line">
              <a:avLst/>
            </a:prstGeom>
            <a:ln w="38100">
              <a:solidFill>
                <a:srgbClr val="00367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854735" y="3329208"/>
              <a:ext cx="0" cy="2296350"/>
            </a:xfrm>
            <a:prstGeom prst="line">
              <a:avLst/>
            </a:prstGeom>
            <a:ln w="38100">
              <a:solidFill>
                <a:srgbClr val="00367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633797" y="4094239"/>
              <a:ext cx="0" cy="2296350"/>
            </a:xfrm>
            <a:prstGeom prst="line">
              <a:avLst/>
            </a:prstGeom>
            <a:ln w="38100">
              <a:solidFill>
                <a:srgbClr val="003679"/>
              </a:solidFill>
            </a:ln>
          </p:spPr>
          <p:style>
            <a:lnRef idx="1">
              <a:schemeClr val="accent1"/>
            </a:lnRef>
            <a:fillRef idx="0">
              <a:schemeClr val="accent1"/>
            </a:fillRef>
            <a:effectRef idx="0">
              <a:schemeClr val="accent1"/>
            </a:effectRef>
            <a:fontRef idx="minor">
              <a:schemeClr val="tx1"/>
            </a:fontRef>
          </p:style>
        </p:cxnSp>
      </p:grpSp>
      <p:sp>
        <p:nvSpPr>
          <p:cNvPr id="41" name="任意多边形 40"/>
          <p:cNvSpPr/>
          <p:nvPr/>
        </p:nvSpPr>
        <p:spPr bwMode="auto">
          <a:xfrm>
            <a:off x="3850696" y="3700671"/>
            <a:ext cx="1491318" cy="1128675"/>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rgbClr val="003679"/>
          </a:solidFill>
          <a:ln w="25400">
            <a:noFill/>
          </a:ln>
          <a:effectLst>
            <a:softEdge rad="0"/>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charset="-122"/>
            </a:endParaRPr>
          </a:p>
        </p:txBody>
      </p:sp>
      <p:grpSp>
        <p:nvGrpSpPr>
          <p:cNvPr id="42" name="组合 41"/>
          <p:cNvGrpSpPr/>
          <p:nvPr/>
        </p:nvGrpSpPr>
        <p:grpSpPr>
          <a:xfrm>
            <a:off x="2369033" y="2795118"/>
            <a:ext cx="1851871" cy="461665"/>
            <a:chOff x="3164637" y="4035013"/>
            <a:chExt cx="2469161" cy="615553"/>
          </a:xfrm>
        </p:grpSpPr>
        <p:sp>
          <p:nvSpPr>
            <p:cNvPr id="43" name="五边形 42"/>
            <p:cNvSpPr/>
            <p:nvPr/>
          </p:nvSpPr>
          <p:spPr>
            <a:xfrm flipH="1">
              <a:off x="3164637" y="4092144"/>
              <a:ext cx="2469161" cy="558231"/>
            </a:xfrm>
            <a:prstGeom prst="homePlat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44" name="文本框 43"/>
            <p:cNvSpPr txBox="1"/>
            <p:nvPr/>
          </p:nvSpPr>
          <p:spPr>
            <a:xfrm>
              <a:off x="3664696" y="4035013"/>
              <a:ext cx="1896245" cy="615553"/>
            </a:xfrm>
            <a:prstGeom prst="rect">
              <a:avLst/>
            </a:prstGeom>
            <a:noFill/>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输入标题</a:t>
              </a:r>
            </a:p>
          </p:txBody>
        </p:sp>
      </p:grpSp>
      <p:grpSp>
        <p:nvGrpSpPr>
          <p:cNvPr id="45" name="组合 44"/>
          <p:cNvGrpSpPr/>
          <p:nvPr/>
        </p:nvGrpSpPr>
        <p:grpSpPr>
          <a:xfrm>
            <a:off x="1986405" y="2174646"/>
            <a:ext cx="2415421" cy="461665"/>
            <a:chOff x="2654466" y="3207716"/>
            <a:chExt cx="3220561" cy="615553"/>
          </a:xfrm>
        </p:grpSpPr>
        <p:sp>
          <p:nvSpPr>
            <p:cNvPr id="46" name="五边形 45"/>
            <p:cNvSpPr/>
            <p:nvPr/>
          </p:nvSpPr>
          <p:spPr>
            <a:xfrm flipH="1">
              <a:off x="2654466" y="3252063"/>
              <a:ext cx="3220561" cy="558231"/>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47" name="文本框 46"/>
            <p:cNvSpPr txBox="1"/>
            <p:nvPr/>
          </p:nvSpPr>
          <p:spPr>
            <a:xfrm>
              <a:off x="3492685" y="3207716"/>
              <a:ext cx="1896245" cy="615553"/>
            </a:xfrm>
            <a:prstGeom prst="rect">
              <a:avLst/>
            </a:prstGeom>
            <a:no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grpSp>
      <p:grpSp>
        <p:nvGrpSpPr>
          <p:cNvPr id="48" name="组合 47"/>
          <p:cNvGrpSpPr/>
          <p:nvPr/>
        </p:nvGrpSpPr>
        <p:grpSpPr>
          <a:xfrm>
            <a:off x="3414690" y="1504936"/>
            <a:ext cx="2279429" cy="465712"/>
            <a:chOff x="4558847" y="2314767"/>
            <a:chExt cx="3039238" cy="620949"/>
          </a:xfrm>
        </p:grpSpPr>
        <p:sp>
          <p:nvSpPr>
            <p:cNvPr id="49" name="任意多边形 48"/>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50" name="文本框 49"/>
            <p:cNvSpPr txBox="1"/>
            <p:nvPr/>
          </p:nvSpPr>
          <p:spPr>
            <a:xfrm>
              <a:off x="5218123" y="2314767"/>
              <a:ext cx="1896245" cy="615553"/>
            </a:xfrm>
            <a:prstGeom prst="rect">
              <a:avLst/>
            </a:prstGeom>
            <a:noFill/>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输入标题</a:t>
              </a:r>
            </a:p>
          </p:txBody>
        </p:sp>
      </p:grpSp>
      <p:grpSp>
        <p:nvGrpSpPr>
          <p:cNvPr id="51" name="组合 50"/>
          <p:cNvGrpSpPr/>
          <p:nvPr/>
        </p:nvGrpSpPr>
        <p:grpSpPr>
          <a:xfrm>
            <a:off x="4678989" y="2163594"/>
            <a:ext cx="2415421" cy="461665"/>
            <a:chOff x="6259818" y="3192977"/>
            <a:chExt cx="3220561" cy="615553"/>
          </a:xfrm>
        </p:grpSpPr>
        <p:sp>
          <p:nvSpPr>
            <p:cNvPr id="52" name="五边形 51"/>
            <p:cNvSpPr/>
            <p:nvPr/>
          </p:nvSpPr>
          <p:spPr>
            <a:xfrm>
              <a:off x="6259818" y="3221210"/>
              <a:ext cx="3220561" cy="558231"/>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53" name="文本框 52"/>
            <p:cNvSpPr txBox="1"/>
            <p:nvPr/>
          </p:nvSpPr>
          <p:spPr>
            <a:xfrm>
              <a:off x="7023141" y="3192977"/>
              <a:ext cx="1896245" cy="615553"/>
            </a:xfrm>
            <a:prstGeom prst="rect">
              <a:avLst/>
            </a:prstGeom>
            <a:noFill/>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grpSp>
      <p:grpSp>
        <p:nvGrpSpPr>
          <p:cNvPr id="54" name="组合 53"/>
          <p:cNvGrpSpPr/>
          <p:nvPr/>
        </p:nvGrpSpPr>
        <p:grpSpPr>
          <a:xfrm>
            <a:off x="4870295" y="2795118"/>
            <a:ext cx="1851871" cy="461665"/>
            <a:chOff x="6499653" y="4035013"/>
            <a:chExt cx="2469161" cy="615553"/>
          </a:xfrm>
        </p:grpSpPr>
        <p:sp>
          <p:nvSpPr>
            <p:cNvPr id="55" name="五边形 54"/>
            <p:cNvSpPr/>
            <p:nvPr/>
          </p:nvSpPr>
          <p:spPr>
            <a:xfrm>
              <a:off x="6499653" y="4092144"/>
              <a:ext cx="2469161" cy="558231"/>
            </a:xfrm>
            <a:prstGeom prst="homePlate">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56" name="文本框 55"/>
            <p:cNvSpPr txBox="1"/>
            <p:nvPr/>
          </p:nvSpPr>
          <p:spPr>
            <a:xfrm>
              <a:off x="6902932" y="4035013"/>
              <a:ext cx="1896245" cy="615553"/>
            </a:xfrm>
            <a:prstGeom prst="rect">
              <a:avLst/>
            </a:prstGeom>
            <a:noFill/>
          </p:spPr>
          <p:txBody>
            <a:bodyPr wrap="none" rtlCol="0">
              <a:spAutoFit/>
            </a:bodyPr>
            <a:lstStyle/>
            <a:p>
              <a:r>
                <a:rPr lang="zh-CN" altLang="en-US" sz="2400" b="1" dirty="0">
                  <a:solidFill>
                    <a:schemeClr val="bg1"/>
                  </a:solidFill>
                  <a:latin typeface="幼圆" panose="02010509060101010101" pitchFamily="49" charset="-122"/>
                  <a:ea typeface="幼圆" panose="02010509060101010101" pitchFamily="49" charset="-122"/>
                </a:rPr>
                <a:t>输入标题</a:t>
              </a:r>
            </a:p>
          </p:txBody>
        </p:sp>
      </p:grpSp>
      <p:sp>
        <p:nvSpPr>
          <p:cNvPr id="57" name="矩形 47"/>
          <p:cNvSpPr>
            <a:spLocks noChangeArrowheads="1"/>
          </p:cNvSpPr>
          <p:nvPr/>
        </p:nvSpPr>
        <p:spPr bwMode="auto">
          <a:xfrm>
            <a:off x="136218" y="2837969"/>
            <a:ext cx="2216451"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85000"/>
                    <a:lumOff val="15000"/>
                  </a:schemeClr>
                </a:solidFill>
                <a:sym typeface="微软雅黑" panose="020B0503020204020204" charset="-122"/>
              </a:rPr>
              <a:t>在此录入上述图表的描述说明在此录入上述图表的描述说明</a:t>
            </a:r>
          </a:p>
        </p:txBody>
      </p:sp>
      <p:sp>
        <p:nvSpPr>
          <p:cNvPr id="58" name="矩形 47"/>
          <p:cNvSpPr>
            <a:spLocks noChangeArrowheads="1"/>
          </p:cNvSpPr>
          <p:nvPr/>
        </p:nvSpPr>
        <p:spPr bwMode="auto">
          <a:xfrm>
            <a:off x="3489807" y="837550"/>
            <a:ext cx="2216451"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85000"/>
                    <a:lumOff val="15000"/>
                  </a:schemeClr>
                </a:solidFill>
                <a:sym typeface="微软雅黑" panose="020B0503020204020204" charset="-122"/>
              </a:rPr>
              <a:t>在此录入上述图表的描述说明在此录入上述图表的描述说明</a:t>
            </a:r>
          </a:p>
        </p:txBody>
      </p:sp>
      <p:sp>
        <p:nvSpPr>
          <p:cNvPr id="59" name="矩形 47"/>
          <p:cNvSpPr>
            <a:spLocks noChangeArrowheads="1"/>
          </p:cNvSpPr>
          <p:nvPr/>
        </p:nvSpPr>
        <p:spPr bwMode="auto">
          <a:xfrm>
            <a:off x="6902351" y="2837969"/>
            <a:ext cx="2216451"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85000"/>
                    <a:lumOff val="15000"/>
                  </a:schemeClr>
                </a:solidFill>
                <a:sym typeface="微软雅黑" panose="020B0503020204020204" charset="-122"/>
              </a:rPr>
              <a:t>在此录入上述图表的描述说明在此录入上述图表的描述说明</a:t>
            </a:r>
          </a:p>
        </p:txBody>
      </p:sp>
      <p:sp>
        <p:nvSpPr>
          <p:cNvPr id="60" name="矩形 47"/>
          <p:cNvSpPr>
            <a:spLocks noChangeArrowheads="1"/>
          </p:cNvSpPr>
          <p:nvPr/>
        </p:nvSpPr>
        <p:spPr bwMode="auto">
          <a:xfrm>
            <a:off x="7205162" y="2015863"/>
            <a:ext cx="1913006"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85000"/>
                    <a:lumOff val="15000"/>
                  </a:schemeClr>
                </a:solidFill>
                <a:sym typeface="微软雅黑" panose="020B0503020204020204" charset="-122"/>
              </a:rPr>
              <a:t>在此录入上述图表的描述说明在此录入上述图表的描述说明</a:t>
            </a:r>
          </a:p>
        </p:txBody>
      </p:sp>
      <p:sp>
        <p:nvSpPr>
          <p:cNvPr id="61" name="矩形 47"/>
          <p:cNvSpPr>
            <a:spLocks noChangeArrowheads="1"/>
          </p:cNvSpPr>
          <p:nvPr/>
        </p:nvSpPr>
        <p:spPr bwMode="auto">
          <a:xfrm>
            <a:off x="122785" y="2015862"/>
            <a:ext cx="1921175"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85000"/>
                    <a:lumOff val="15000"/>
                  </a:schemeClr>
                </a:solidFill>
                <a:sym typeface="微软雅黑" panose="020B0503020204020204" charset="-122"/>
              </a:rPr>
              <a:t>在此录入上述图表的描述说明在此录入上述图表的描述说明</a:t>
            </a: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right)">
                                      <p:cBhvr>
                                        <p:cTn id="17" dur="500"/>
                                        <p:tgtEl>
                                          <p:spTgt spid="42"/>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right)">
                                      <p:cBhvr>
                                        <p:cTn id="21" dur="500"/>
                                        <p:tgtEl>
                                          <p:spTgt spid="45"/>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barn(outVertical)">
                                      <p:cBhvr>
                                        <p:cTn id="25" dur="500"/>
                                        <p:tgtEl>
                                          <p:spTgt spid="48"/>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500"/>
                                        <p:tgtEl>
                                          <p:spTgt spid="5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57" grpId="0"/>
      <p:bldP spid="58" grpId="0"/>
      <p:bldP spid="59" grpId="0"/>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成功项目展示</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3" name="组合 2"/>
          <p:cNvGrpSpPr/>
          <p:nvPr/>
        </p:nvGrpSpPr>
        <p:grpSpPr>
          <a:xfrm>
            <a:off x="1071468" y="1431330"/>
            <a:ext cx="7001064" cy="2787259"/>
            <a:chOff x="1428624" y="2286053"/>
            <a:chExt cx="9334752" cy="3716345"/>
          </a:xfrm>
        </p:grpSpPr>
        <p:sp>
          <p:nvSpPr>
            <p:cNvPr id="10" name="圆角矩形 9"/>
            <p:cNvSpPr/>
            <p:nvPr/>
          </p:nvSpPr>
          <p:spPr>
            <a:xfrm>
              <a:off x="4546368" y="3357204"/>
              <a:ext cx="3120384" cy="1530492"/>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rgbClr val="D00022"/>
                </a:solidFill>
                <a:latin typeface="Calibri" panose="020F0502020204030204"/>
              </a:endParaRPr>
            </a:p>
          </p:txBody>
        </p:sp>
        <p:sp>
          <p:nvSpPr>
            <p:cNvPr id="12" name="圆角矩形 11"/>
            <p:cNvSpPr/>
            <p:nvPr/>
          </p:nvSpPr>
          <p:spPr>
            <a:xfrm>
              <a:off x="1428624" y="2286053"/>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panose="020F0502020204030204"/>
              </a:endParaRPr>
            </a:p>
          </p:txBody>
        </p:sp>
        <p:sp>
          <p:nvSpPr>
            <p:cNvPr id="14" name="圆角矩形 13"/>
            <p:cNvSpPr/>
            <p:nvPr/>
          </p:nvSpPr>
          <p:spPr>
            <a:xfrm>
              <a:off x="6785020" y="2286053"/>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panose="020F0502020204030204"/>
              </a:endParaRPr>
            </a:p>
          </p:txBody>
        </p:sp>
        <p:sp>
          <p:nvSpPr>
            <p:cNvPr id="15" name="圆角矩形 14"/>
            <p:cNvSpPr/>
            <p:nvPr/>
          </p:nvSpPr>
          <p:spPr>
            <a:xfrm>
              <a:off x="1428624" y="4471905"/>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panose="020F0502020204030204"/>
              </a:endParaRPr>
            </a:p>
          </p:txBody>
        </p:sp>
        <p:sp>
          <p:nvSpPr>
            <p:cNvPr id="16" name="圆角矩形 15"/>
            <p:cNvSpPr/>
            <p:nvPr/>
          </p:nvSpPr>
          <p:spPr>
            <a:xfrm>
              <a:off x="6737502" y="4471904"/>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1600" kern="0">
                <a:solidFill>
                  <a:sysClr val="window" lastClr="FFFFFF"/>
                </a:solidFill>
                <a:latin typeface="Calibri" panose="020F0502020204030204"/>
              </a:endParaRPr>
            </a:p>
          </p:txBody>
        </p:sp>
      </p:grpSp>
      <p:cxnSp>
        <p:nvCxnSpPr>
          <p:cNvPr id="17" name="直接连接符 16"/>
          <p:cNvCxnSpPr/>
          <p:nvPr/>
        </p:nvCxnSpPr>
        <p:spPr>
          <a:xfrm>
            <a:off x="1138787" y="2808626"/>
            <a:ext cx="6860488"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594088" y="1327384"/>
            <a:ext cx="0" cy="2891206"/>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3762206" y="2427736"/>
            <a:ext cx="1603751" cy="787026"/>
          </a:xfrm>
          <a:prstGeom prst="roundRect">
            <a:avLst>
              <a:gd name="adj" fmla="val 10131"/>
            </a:avLst>
          </a:prstGeom>
          <a:solidFill>
            <a:srgbClr val="003679"/>
          </a:solidFill>
          <a:ln w="25400" cap="flat" cmpd="sng" algn="ctr">
            <a:solidFill>
              <a:sysClr val="window" lastClr="FFFFFF"/>
            </a:solidFill>
            <a:prstDash val="solid"/>
          </a:ln>
          <a:effectLst/>
        </p:spPr>
        <p:txBody>
          <a:bodyPr anchor="ctr"/>
          <a:lstStyle/>
          <a:p>
            <a:pPr algn="ctr">
              <a:lnSpc>
                <a:spcPct val="130000"/>
              </a:lnSpc>
              <a:defRPr/>
            </a:pPr>
            <a:r>
              <a:rPr lang="zh-CN" altLang="en-US" sz="2400" b="1" kern="0" dirty="0">
                <a:ln w="18415" cmpd="sng">
                  <a:noFill/>
                  <a:prstDash val="solid"/>
                </a:ln>
                <a:solidFill>
                  <a:srgbClr val="FFFFFF"/>
                </a:solidFill>
                <a:latin typeface="Arial Rounded MT Bold" panose="020F0704030504030204" pitchFamily="34" charset="0"/>
                <a:ea typeface="微软雅黑" panose="020B0503020204020204" charset="-122"/>
                <a:cs typeface="Times New Roman" panose="02020603050405020304" pitchFamily="18" charset="0"/>
              </a:rPr>
              <a:t>商业模式</a:t>
            </a:r>
            <a:endParaRPr lang="en-US" sz="2400" b="1" kern="0" dirty="0">
              <a:ln w="18415" cmpd="sng">
                <a:noFill/>
                <a:prstDash val="solid"/>
              </a:ln>
              <a:solidFill>
                <a:srgbClr val="FFFFFF"/>
              </a:solidFill>
              <a:latin typeface="Arial Rounded MT Bold" panose="020F0704030504030204" pitchFamily="34" charset="0"/>
              <a:ea typeface="微软雅黑" panose="020B0503020204020204" charset="-122"/>
              <a:cs typeface="Times New Roman" panose="02020603050405020304" pitchFamily="18" charset="0"/>
            </a:endParaRPr>
          </a:p>
        </p:txBody>
      </p:sp>
      <p:grpSp>
        <p:nvGrpSpPr>
          <p:cNvPr id="20" name="组合 19"/>
          <p:cNvGrpSpPr/>
          <p:nvPr/>
        </p:nvGrpSpPr>
        <p:grpSpPr>
          <a:xfrm>
            <a:off x="1144729" y="1316991"/>
            <a:ext cx="2793310" cy="1183833"/>
            <a:chOff x="1526305" y="2133600"/>
            <a:chExt cx="3724413" cy="1578444"/>
          </a:xfrm>
        </p:grpSpPr>
        <p:sp>
          <p:nvSpPr>
            <p:cNvPr id="21" name="圆角矩形 20"/>
            <p:cNvSpPr/>
            <p:nvPr/>
          </p:nvSpPr>
          <p:spPr>
            <a:xfrm>
              <a:off x="1684697" y="2133600"/>
              <a:ext cx="3468853" cy="1453275"/>
            </a:xfrm>
            <a:prstGeom prst="roundRect">
              <a:avLst>
                <a:gd name="adj" fmla="val 10131"/>
              </a:avLst>
            </a:prstGeom>
            <a:solidFill>
              <a:srgbClr val="003679"/>
            </a:solidFill>
            <a:ln w="25400" cap="flat" cmpd="sng" algn="ctr">
              <a:solidFill>
                <a:sysClr val="window" lastClr="FFFFFF"/>
              </a:solidFill>
              <a:prstDash val="solid"/>
            </a:ln>
            <a:effectLst/>
          </p:spPr>
          <p:txBody>
            <a:bodyPr lIns="72000" tIns="252000" rIns="72000" bIns="0" anchor="ctr"/>
            <a:lstStyle/>
            <a:p>
              <a:pPr algn="just"/>
              <a:endParaRPr lang="zh-CN" altLang="en-US" sz="1050" dirty="0">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22"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2700" b="1" dirty="0">
                  <a:solidFill>
                    <a:schemeClr val="bg1"/>
                  </a:solidFill>
                  <a:latin typeface="Arial Rounded MT Bold" panose="020F0704030504030204" pitchFamily="34" charset="0"/>
                  <a:ea typeface="微软雅黑" panose="020B0503020204020204" charset="-122"/>
                  <a:cs typeface="Times New Roman" panose="02020603050405020304" pitchFamily="18" charset="0"/>
                </a:rPr>
                <a:t>01</a:t>
              </a:r>
              <a:endParaRPr lang="zh-CN" altLang="en-US" sz="2700" b="1" dirty="0">
                <a:solidFill>
                  <a:schemeClr val="bg1"/>
                </a:solidFill>
                <a:latin typeface="Arial Rounded MT Bold" panose="020F0704030504030204" pitchFamily="34" charset="0"/>
                <a:ea typeface="微软雅黑" panose="020B0503020204020204" charset="-122"/>
                <a:cs typeface="Times New Roman" panose="02020603050405020304" pitchFamily="18" charset="0"/>
              </a:endParaRPr>
            </a:p>
          </p:txBody>
        </p:sp>
        <p:sp>
          <p:nvSpPr>
            <p:cNvPr id="23" name="TextBox 110"/>
            <p:cNvSpPr txBox="1"/>
            <p:nvPr/>
          </p:nvSpPr>
          <p:spPr>
            <a:xfrm>
              <a:off x="2604500" y="2542493"/>
              <a:ext cx="2646218" cy="1169551"/>
            </a:xfrm>
            <a:prstGeom prst="rect">
              <a:avLst/>
            </a:prstGeom>
            <a:noFill/>
          </p:spPr>
          <p:txBody>
            <a:bodyPr wrap="square" lIns="0" tIns="0" rIns="0" bIns="0" rtlCol="0">
              <a:spAutoFit/>
            </a:bodyPr>
            <a:lstStyle/>
            <a:p>
              <a:r>
                <a:rPr lang="zh-CN" altLang="en-US" sz="1500" dirty="0">
                  <a:solidFill>
                    <a:schemeClr val="bg1"/>
                  </a:solidFill>
                  <a:latin typeface="微软雅黑" panose="020B0503020204020204" charset="-122"/>
                  <a:ea typeface="微软雅黑" panose="020B0503020204020204" charset="-122"/>
                </a:rPr>
                <a:t>单击此处输入标题</a:t>
              </a:r>
              <a:endParaRPr lang="en-US" altLang="zh-CN" sz="1500" dirty="0">
                <a:solidFill>
                  <a:schemeClr val="bg1"/>
                </a:solidFill>
                <a:latin typeface="微软雅黑" panose="020B0503020204020204" charset="-122"/>
                <a:ea typeface="微软雅黑" panose="020B0503020204020204" charset="-122"/>
              </a:endParaRPr>
            </a:p>
            <a:p>
              <a:r>
                <a:rPr lang="zh-CN" altLang="en-US" sz="900" dirty="0">
                  <a:solidFill>
                    <a:schemeClr val="bg1"/>
                  </a:solidFill>
                  <a:latin typeface="微软雅黑" panose="020B0503020204020204" charset="-122"/>
                  <a:ea typeface="微软雅黑" panose="020B0503020204020204" charset="-122"/>
                </a:rPr>
                <a:t>请在这里输入您的主要叙述内容</a:t>
              </a:r>
              <a:endParaRPr lang="en-US" altLang="zh-CN" sz="900" dirty="0">
                <a:solidFill>
                  <a:schemeClr val="bg1"/>
                </a:solidFill>
                <a:latin typeface="微软雅黑" panose="020B0503020204020204" charset="-122"/>
                <a:ea typeface="微软雅黑" panose="020B0503020204020204" charset="-122"/>
              </a:endParaRPr>
            </a:p>
            <a:p>
              <a:r>
                <a:rPr lang="zh-CN" altLang="en-US" sz="900" dirty="0">
                  <a:solidFill>
                    <a:schemeClr val="bg1"/>
                  </a:solidFill>
                  <a:latin typeface="微软雅黑" panose="020B0503020204020204" charset="-122"/>
                  <a:ea typeface="微软雅黑" panose="020B0503020204020204" charset="-122"/>
                </a:rPr>
                <a:t>请在这里输入您的主要叙述内容</a:t>
              </a:r>
              <a:endParaRPr lang="en-US" altLang="zh-CN" sz="900" dirty="0">
                <a:solidFill>
                  <a:schemeClr val="bg1"/>
                </a:solidFill>
                <a:latin typeface="微软雅黑" panose="020B0503020204020204" charset="-122"/>
                <a:ea typeface="微软雅黑" panose="020B0503020204020204" charset="-122"/>
              </a:endParaRPr>
            </a:p>
            <a:p>
              <a:endParaRPr lang="en-US" altLang="zh-CN" sz="2400" dirty="0">
                <a:solidFill>
                  <a:schemeClr val="bg1"/>
                </a:solidFill>
                <a:latin typeface="微软雅黑" panose="020B0503020204020204" charset="-122"/>
                <a:ea typeface="微软雅黑" panose="020B0503020204020204" charset="-122"/>
              </a:endParaRPr>
            </a:p>
          </p:txBody>
        </p:sp>
      </p:grpSp>
      <p:grpSp>
        <p:nvGrpSpPr>
          <p:cNvPr id="24" name="组合 23"/>
          <p:cNvGrpSpPr/>
          <p:nvPr/>
        </p:nvGrpSpPr>
        <p:grpSpPr>
          <a:xfrm>
            <a:off x="5278840" y="1316991"/>
            <a:ext cx="2708057" cy="1183833"/>
            <a:chOff x="7038453" y="2133600"/>
            <a:chExt cx="3610743" cy="1578444"/>
          </a:xfrm>
        </p:grpSpPr>
        <p:sp>
          <p:nvSpPr>
            <p:cNvPr id="25" name="圆角矩形 24"/>
            <p:cNvSpPr/>
            <p:nvPr/>
          </p:nvSpPr>
          <p:spPr>
            <a:xfrm>
              <a:off x="7038453" y="2133600"/>
              <a:ext cx="3468854" cy="1453275"/>
            </a:xfrm>
            <a:prstGeom prst="roundRect">
              <a:avLst>
                <a:gd name="adj" fmla="val 10131"/>
              </a:avLst>
            </a:prstGeom>
            <a:solidFill>
              <a:srgbClr val="003679"/>
            </a:solidFill>
            <a:ln w="25400" cap="flat" cmpd="sng" algn="ctr">
              <a:solidFill>
                <a:sysClr val="window" lastClr="FFFFFF"/>
              </a:solidFill>
              <a:prstDash val="solid"/>
            </a:ln>
            <a:effectLst/>
          </p:spPr>
          <p:txBody>
            <a:bodyPr lIns="72000" tIns="252000" rIns="72000" bIns="0" anchor="ctr"/>
            <a:lstStyle/>
            <a:p>
              <a:pPr algn="ctr">
                <a:lnSpc>
                  <a:spcPct val="130000"/>
                </a:lnSpc>
                <a:defRPr/>
              </a:pPr>
              <a:endParaRPr lang="zh-CN" altLang="en-US" sz="20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26"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2700" b="1" dirty="0">
                  <a:solidFill>
                    <a:srgbClr val="FFFFFF"/>
                  </a:solidFill>
                  <a:latin typeface="Arial Rounded MT Bold" panose="020F0704030504030204" pitchFamily="34" charset="0"/>
                  <a:ea typeface="微软雅黑" panose="020B0503020204020204" charset="-122"/>
                  <a:cs typeface="Times New Roman" panose="02020603050405020304" pitchFamily="18" charset="0"/>
                </a:rPr>
                <a:t>03</a:t>
              </a:r>
              <a:endParaRPr lang="zh-CN" altLang="en-US" sz="2700" b="1" dirty="0">
                <a:solidFill>
                  <a:srgbClr val="FFFFFF"/>
                </a:solidFill>
                <a:latin typeface="Arial Rounded MT Bold" panose="020F0704030504030204" pitchFamily="34" charset="0"/>
                <a:ea typeface="微软雅黑" panose="020B0503020204020204" charset="-122"/>
                <a:cs typeface="Times New Roman" panose="02020603050405020304" pitchFamily="18" charset="0"/>
              </a:endParaRPr>
            </a:p>
          </p:txBody>
        </p:sp>
        <p:sp>
          <p:nvSpPr>
            <p:cNvPr id="27" name="TextBox 110"/>
            <p:cNvSpPr txBox="1"/>
            <p:nvPr/>
          </p:nvSpPr>
          <p:spPr>
            <a:xfrm>
              <a:off x="7603450" y="2542493"/>
              <a:ext cx="2646218" cy="1169551"/>
            </a:xfrm>
            <a:prstGeom prst="rect">
              <a:avLst/>
            </a:prstGeom>
            <a:noFill/>
          </p:spPr>
          <p:txBody>
            <a:bodyPr wrap="square" lIns="0" tIns="0" rIns="0" bIns="0" rtlCol="0">
              <a:spAutoFit/>
            </a:bodyPr>
            <a:lstStyle/>
            <a:p>
              <a:r>
                <a:rPr lang="zh-CN" altLang="en-US" sz="1500" dirty="0">
                  <a:solidFill>
                    <a:srgbClr val="FFFFFF"/>
                  </a:solidFill>
                  <a:latin typeface="微软雅黑" panose="020B0503020204020204" charset="-122"/>
                  <a:ea typeface="微软雅黑" panose="020B0503020204020204" charset="-122"/>
                </a:rPr>
                <a:t>单击此处输入标题</a:t>
              </a:r>
              <a:endParaRPr lang="en-US" altLang="zh-CN" sz="15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endParaRPr lang="en-US" altLang="zh-CN" sz="2400" dirty="0">
                <a:solidFill>
                  <a:srgbClr val="FFFFFF"/>
                </a:solidFill>
                <a:latin typeface="微软雅黑" panose="020B0503020204020204" charset="-122"/>
                <a:ea typeface="微软雅黑" panose="020B0503020204020204" charset="-122"/>
              </a:endParaRPr>
            </a:p>
          </p:txBody>
        </p:sp>
      </p:grpSp>
      <p:grpSp>
        <p:nvGrpSpPr>
          <p:cNvPr id="28" name="组合 27"/>
          <p:cNvGrpSpPr/>
          <p:nvPr/>
        </p:nvGrpSpPr>
        <p:grpSpPr>
          <a:xfrm>
            <a:off x="1138787" y="3260797"/>
            <a:ext cx="2799254" cy="1110738"/>
            <a:chOff x="1518382" y="4725340"/>
            <a:chExt cx="3732338" cy="1480984"/>
          </a:xfrm>
        </p:grpSpPr>
        <p:sp>
          <p:nvSpPr>
            <p:cNvPr id="29" name="圆角矩形 28"/>
            <p:cNvSpPr/>
            <p:nvPr/>
          </p:nvSpPr>
          <p:spPr>
            <a:xfrm>
              <a:off x="1684697" y="4725340"/>
              <a:ext cx="3468853" cy="1453275"/>
            </a:xfrm>
            <a:prstGeom prst="roundRect">
              <a:avLst>
                <a:gd name="adj" fmla="val 10131"/>
              </a:avLst>
            </a:prstGeom>
            <a:solidFill>
              <a:schemeClr val="bg1">
                <a:lumMod val="50000"/>
              </a:schemeClr>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zh-CN" altLang="en-US" sz="2000" b="1" kern="0" dirty="0">
                <a:solidFill>
                  <a:schemeClr val="tx1">
                    <a:lumMod val="65000"/>
                    <a:lumOff val="35000"/>
                  </a:schemeClr>
                </a:solidFill>
                <a:latin typeface="微软雅黑" panose="020B0503020204020204" charset="-122"/>
                <a:ea typeface="微软雅黑" panose="020B0503020204020204" charset="-122"/>
              </a:endParaRPr>
            </a:p>
          </p:txBody>
        </p:sp>
        <p:sp>
          <p:nvSpPr>
            <p:cNvPr id="30"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2700" b="1" dirty="0">
                  <a:solidFill>
                    <a:srgbClr val="FFFFFF"/>
                  </a:solidFill>
                  <a:latin typeface="Arial Rounded MT Bold" panose="020F0704030504030204" pitchFamily="34" charset="0"/>
                  <a:ea typeface="微软雅黑" panose="020B0503020204020204" charset="-122"/>
                  <a:cs typeface="Times New Roman" panose="02020603050405020304" pitchFamily="18" charset="0"/>
                </a:rPr>
                <a:t>02</a:t>
              </a:r>
              <a:endParaRPr lang="zh-CN" altLang="en-US" sz="2700" b="1" dirty="0">
                <a:solidFill>
                  <a:srgbClr val="FFFFFF"/>
                </a:solidFill>
                <a:latin typeface="Arial Rounded MT Bold" panose="020F0704030504030204" pitchFamily="34" charset="0"/>
                <a:ea typeface="微软雅黑" panose="020B0503020204020204" charset="-122"/>
                <a:cs typeface="Times New Roman" panose="02020603050405020304" pitchFamily="18" charset="0"/>
              </a:endParaRPr>
            </a:p>
          </p:txBody>
        </p:sp>
        <p:sp>
          <p:nvSpPr>
            <p:cNvPr id="31" name="TextBox 110"/>
            <p:cNvSpPr txBox="1"/>
            <p:nvPr/>
          </p:nvSpPr>
          <p:spPr>
            <a:xfrm>
              <a:off x="2604501" y="5036773"/>
              <a:ext cx="2646219" cy="1169551"/>
            </a:xfrm>
            <a:prstGeom prst="rect">
              <a:avLst/>
            </a:prstGeom>
            <a:noFill/>
          </p:spPr>
          <p:txBody>
            <a:bodyPr wrap="square" lIns="0" tIns="0" rIns="0" bIns="0" rtlCol="0">
              <a:spAutoFit/>
            </a:bodyPr>
            <a:lstStyle/>
            <a:p>
              <a:r>
                <a:rPr lang="zh-CN" altLang="en-US" sz="1500" dirty="0">
                  <a:solidFill>
                    <a:srgbClr val="FFFFFF"/>
                  </a:solidFill>
                  <a:latin typeface="微软雅黑" panose="020B0503020204020204" charset="-122"/>
                  <a:ea typeface="微软雅黑" panose="020B0503020204020204" charset="-122"/>
                </a:rPr>
                <a:t>单击此处输入标题</a:t>
              </a:r>
              <a:endParaRPr lang="en-US" altLang="zh-CN" sz="15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endParaRPr lang="en-US" altLang="zh-CN" sz="2400" dirty="0">
                <a:solidFill>
                  <a:srgbClr val="FFFFFF"/>
                </a:solidFill>
                <a:latin typeface="微软雅黑" panose="020B0503020204020204" charset="-122"/>
                <a:ea typeface="微软雅黑" panose="020B0503020204020204" charset="-122"/>
              </a:endParaRPr>
            </a:p>
          </p:txBody>
        </p:sp>
      </p:grpSp>
      <p:grpSp>
        <p:nvGrpSpPr>
          <p:cNvPr id="32" name="组合 31"/>
          <p:cNvGrpSpPr/>
          <p:nvPr/>
        </p:nvGrpSpPr>
        <p:grpSpPr>
          <a:xfrm>
            <a:off x="5245179" y="3260795"/>
            <a:ext cx="2731326" cy="1110739"/>
            <a:chOff x="6993572" y="4725339"/>
            <a:chExt cx="3641768" cy="1480985"/>
          </a:xfrm>
        </p:grpSpPr>
        <p:sp>
          <p:nvSpPr>
            <p:cNvPr id="4" name="圆角矩形 3"/>
            <p:cNvSpPr/>
            <p:nvPr/>
          </p:nvSpPr>
          <p:spPr>
            <a:xfrm>
              <a:off x="6993572" y="4725339"/>
              <a:ext cx="3468854" cy="1453275"/>
            </a:xfrm>
            <a:prstGeom prst="roundRect">
              <a:avLst>
                <a:gd name="adj" fmla="val 10131"/>
              </a:avLst>
            </a:prstGeom>
            <a:solidFill>
              <a:schemeClr val="bg1">
                <a:lumMod val="50000"/>
              </a:schemeClr>
            </a:solidFill>
            <a:ln w="25400" cap="flat" cmpd="sng" algn="ctr">
              <a:solidFill>
                <a:sysClr val="window" lastClr="FFFFFF"/>
              </a:solidFill>
              <a:prstDash val="solid"/>
            </a:ln>
            <a:effectLst/>
          </p:spPr>
          <p:txBody>
            <a:bodyPr lIns="72000" tIns="0" rIns="72000" bIns="252000" anchor="ctr"/>
            <a:lstStyle/>
            <a:p>
              <a:pPr algn="ctr">
                <a:lnSpc>
                  <a:spcPct val="130000"/>
                </a:lnSpc>
                <a:defRPr/>
              </a:pPr>
              <a:endParaRPr lang="en-US" altLang="zh-CN" sz="2000" b="1"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5"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80000"/>
                </a:lnSpc>
              </a:pPr>
              <a:r>
                <a:rPr lang="en-US" altLang="zh-CN" sz="2700" b="1" dirty="0">
                  <a:solidFill>
                    <a:schemeClr val="bg1"/>
                  </a:solidFill>
                  <a:latin typeface="Arial Rounded MT Bold" panose="020F0704030504030204" pitchFamily="34" charset="0"/>
                  <a:ea typeface="微软雅黑" panose="020B0503020204020204" charset="-122"/>
                  <a:cs typeface="Times New Roman" panose="02020603050405020304" pitchFamily="18" charset="0"/>
                </a:rPr>
                <a:t>04</a:t>
              </a:r>
              <a:endParaRPr lang="zh-CN" altLang="en-US" sz="2700" b="1" dirty="0">
                <a:solidFill>
                  <a:schemeClr val="bg1"/>
                </a:solidFill>
                <a:latin typeface="Arial Rounded MT Bold" panose="020F0704030504030204" pitchFamily="34" charset="0"/>
                <a:ea typeface="微软雅黑" panose="020B0503020204020204" charset="-122"/>
                <a:cs typeface="Times New Roman" panose="02020603050405020304" pitchFamily="18" charset="0"/>
              </a:endParaRPr>
            </a:p>
          </p:txBody>
        </p:sp>
        <p:sp>
          <p:nvSpPr>
            <p:cNvPr id="6" name="TextBox 110"/>
            <p:cNvSpPr txBox="1"/>
            <p:nvPr/>
          </p:nvSpPr>
          <p:spPr>
            <a:xfrm>
              <a:off x="7603451" y="5036774"/>
              <a:ext cx="2646219" cy="1169550"/>
            </a:xfrm>
            <a:prstGeom prst="rect">
              <a:avLst/>
            </a:prstGeom>
            <a:noFill/>
          </p:spPr>
          <p:txBody>
            <a:bodyPr wrap="square" lIns="0" tIns="0" rIns="0" bIns="0" rtlCol="0">
              <a:spAutoFit/>
            </a:bodyPr>
            <a:lstStyle/>
            <a:p>
              <a:r>
                <a:rPr lang="zh-CN" altLang="en-US" sz="1500" dirty="0">
                  <a:solidFill>
                    <a:schemeClr val="bg1"/>
                  </a:solidFill>
                  <a:latin typeface="微软雅黑" panose="020B0503020204020204" charset="-122"/>
                  <a:ea typeface="微软雅黑" panose="020B0503020204020204" charset="-122"/>
                </a:rPr>
                <a:t>单击此处输入标题</a:t>
              </a:r>
              <a:endParaRPr lang="en-US" altLang="zh-CN" sz="1500" dirty="0">
                <a:solidFill>
                  <a:schemeClr val="bg1"/>
                </a:solidFill>
                <a:latin typeface="微软雅黑" panose="020B0503020204020204" charset="-122"/>
                <a:ea typeface="微软雅黑" panose="020B0503020204020204" charset="-122"/>
              </a:endParaRPr>
            </a:p>
            <a:p>
              <a:r>
                <a:rPr lang="zh-CN" altLang="en-US" sz="900" dirty="0">
                  <a:solidFill>
                    <a:schemeClr val="bg1"/>
                  </a:solidFill>
                  <a:latin typeface="微软雅黑" panose="020B0503020204020204" charset="-122"/>
                  <a:ea typeface="微软雅黑" panose="020B0503020204020204" charset="-122"/>
                </a:rPr>
                <a:t>请在这里输入您的主要叙述内容</a:t>
              </a:r>
              <a:endParaRPr lang="en-US" altLang="zh-CN" sz="900" dirty="0">
                <a:solidFill>
                  <a:schemeClr val="bg1"/>
                </a:solidFill>
                <a:latin typeface="微软雅黑" panose="020B0503020204020204" charset="-122"/>
                <a:ea typeface="微软雅黑" panose="020B0503020204020204" charset="-122"/>
              </a:endParaRPr>
            </a:p>
            <a:p>
              <a:r>
                <a:rPr lang="zh-CN" altLang="en-US" sz="900" dirty="0">
                  <a:solidFill>
                    <a:schemeClr val="bg1"/>
                  </a:solidFill>
                  <a:latin typeface="微软雅黑" panose="020B0503020204020204" charset="-122"/>
                  <a:ea typeface="微软雅黑" panose="020B0503020204020204" charset="-122"/>
                </a:rPr>
                <a:t>请在这里输入您的主要叙述内容</a:t>
              </a:r>
              <a:endParaRPr lang="en-US" altLang="zh-CN" sz="900" dirty="0">
                <a:solidFill>
                  <a:schemeClr val="bg1"/>
                </a:solidFill>
                <a:latin typeface="微软雅黑" panose="020B0503020204020204" charset="-122"/>
                <a:ea typeface="微软雅黑" panose="020B0503020204020204" charset="-122"/>
              </a:endParaRPr>
            </a:p>
            <a:p>
              <a:endParaRPr lang="en-US" altLang="zh-CN" sz="2400"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outHorizontal)">
                                      <p:cBhvr>
                                        <p:cTn id="11" dur="500"/>
                                        <p:tgtEl>
                                          <p:spTgt spid="18"/>
                                        </p:tgtEl>
                                      </p:cBhvr>
                                    </p:animEffect>
                                  </p:childTnLst>
                                </p:cTn>
                              </p:par>
                              <p:par>
                                <p:cTn id="12" presetID="16" presetClass="entr" presetSubtype="37"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outVertical)">
                                      <p:cBhvr>
                                        <p:cTn id="14" dur="500"/>
                                        <p:tgtEl>
                                          <p:spTgt spid="17"/>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750" fill="hold"/>
                                        <p:tgtEl>
                                          <p:spTgt spid="19"/>
                                        </p:tgtEl>
                                        <p:attrNameLst>
                                          <p:attrName>ppt_w</p:attrName>
                                        </p:attrNameLst>
                                      </p:cBhvr>
                                      <p:tavLst>
                                        <p:tav tm="0">
                                          <p:val>
                                            <p:strVal val="4*#ppt_w"/>
                                          </p:val>
                                        </p:tav>
                                        <p:tav tm="100000">
                                          <p:val>
                                            <p:strVal val="#ppt_w"/>
                                          </p:val>
                                        </p:tav>
                                      </p:tavLst>
                                    </p:anim>
                                    <p:anim calcmode="lin" valueType="num">
                                      <p:cBhvr>
                                        <p:cTn id="19" dur="750" fill="hold"/>
                                        <p:tgtEl>
                                          <p:spTgt spid="19"/>
                                        </p:tgtEl>
                                        <p:attrNameLst>
                                          <p:attrName>ppt_h</p:attrName>
                                        </p:attrNameLst>
                                      </p:cBhvr>
                                      <p:tavLst>
                                        <p:tav tm="0">
                                          <p:val>
                                            <p:strVal val="4*#ppt_h"/>
                                          </p:val>
                                        </p:tav>
                                        <p:tav tm="100000">
                                          <p:val>
                                            <p:strVal val="#ppt_h"/>
                                          </p:val>
                                        </p:tav>
                                      </p:tavLst>
                                    </p:anim>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19"/>
                                        </p:tgtEl>
                                      </p:cBhvr>
                                    </p:animEffect>
                                    <p:animScale>
                                      <p:cBhvr>
                                        <p:cTn id="23" dur="250" autoRev="1" fill="hold"/>
                                        <p:tgtEl>
                                          <p:spTgt spid="19"/>
                                        </p:tgtEl>
                                      </p:cBhvr>
                                      <p:by x="105000" y="105000"/>
                                    </p:animScale>
                                  </p:childTnLst>
                                </p:cTn>
                              </p:par>
                            </p:childTnLst>
                          </p:cTn>
                        </p:par>
                        <p:par>
                          <p:cTn id="24" fill="hold">
                            <p:stCondLst>
                              <p:cond delay="2500"/>
                            </p:stCondLst>
                            <p:childTnLst>
                              <p:par>
                                <p:cTn id="25" presetID="2" presetClass="entr" presetSubtype="8" decel="3800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decel="38000" fill="hold" nodeType="with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0-#ppt_w/2"/>
                                          </p:val>
                                        </p:tav>
                                        <p:tav tm="100000">
                                          <p:val>
                                            <p:strVal val="#ppt_x"/>
                                          </p:val>
                                        </p:tav>
                                      </p:tavLst>
                                    </p:anim>
                                    <p:anim calcmode="lin" valueType="num">
                                      <p:cBhvr additive="base">
                                        <p:cTn id="32" dur="1000" fill="hold"/>
                                        <p:tgtEl>
                                          <p:spTgt spid="28"/>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3800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decel="38000" fill="hold" nodeType="withEffect">
                                  <p:stCondLst>
                                    <p:cond delay="2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1000" fill="hold"/>
                                        <p:tgtEl>
                                          <p:spTgt spid="32"/>
                                        </p:tgtEl>
                                        <p:attrNameLst>
                                          <p:attrName>ppt_x</p:attrName>
                                        </p:attrNameLst>
                                      </p:cBhvr>
                                      <p:tavLst>
                                        <p:tav tm="0">
                                          <p:val>
                                            <p:strVal val="1+#ppt_w/2"/>
                                          </p:val>
                                        </p:tav>
                                        <p:tav tm="100000">
                                          <p:val>
                                            <p:strVal val="#ppt_x"/>
                                          </p:val>
                                        </p:tav>
                                      </p:tavLst>
                                    </p:anim>
                                    <p:anim calcmode="lin" valueType="num">
                                      <p:cBhvr additive="base">
                                        <p:cTn id="41"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9"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29795" y="2673027"/>
            <a:ext cx="4773930" cy="1014730"/>
          </a:xfrm>
          <a:prstGeom prst="rect">
            <a:avLst/>
          </a:prstGeom>
          <a:noFill/>
        </p:spPr>
        <p:txBody>
          <a:bodyPr wrap="none" rtlCol="0">
            <a:spAutoFit/>
          </a:bodyPr>
          <a:lstStyle/>
          <a:p>
            <a:pPr algn="l"/>
            <a:r>
              <a:rPr lang="zh-CN" altLang="en-US" sz="6000" b="1" dirty="0">
                <a:solidFill>
                  <a:srgbClr val="003679"/>
                </a:solidFill>
                <a:latin typeface="微软雅黑" panose="020B0503020204020204" pitchFamily="34" charset="-122"/>
                <a:ea typeface="微软雅黑" panose="020B0503020204020204" pitchFamily="34" charset="-122"/>
              </a:rPr>
              <a:t>明年工作计划</a:t>
            </a:r>
          </a:p>
        </p:txBody>
      </p:sp>
      <p:grpSp>
        <p:nvGrpSpPr>
          <p:cNvPr id="4" name="组合 3"/>
          <p:cNvGrpSpPr/>
          <p:nvPr/>
        </p:nvGrpSpPr>
        <p:grpSpPr>
          <a:xfrm>
            <a:off x="384669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ea typeface="微软雅黑" panose="020B0503020204020204" pitchFamily="34" charset="-122"/>
                </a:rPr>
                <a:t>0</a:t>
              </a:r>
              <a:r>
                <a:rPr lang="en-US" sz="4800" dirty="0"/>
                <a:t>4</a:t>
              </a:r>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262250" y="3795444"/>
            <a:ext cx="2509020" cy="369332"/>
          </a:xfrm>
          <a:prstGeom prst="rect">
            <a:avLst/>
          </a:prstGeom>
          <a:solidFill>
            <a:srgbClr val="003679"/>
          </a:solidFill>
          <a:effectLst/>
        </p:spPr>
        <p:txBody>
          <a:bodyPr wrap="none" rtlCol="0">
            <a:spAutoFit/>
          </a:bodyPr>
          <a:lstStyle/>
          <a:p>
            <a:r>
              <a:rPr lang="zh-CN" altLang="en-US" sz="1800" b="1" dirty="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2" name="矩形 1"/>
          <p:cNvSpPr/>
          <p:nvPr/>
        </p:nvSpPr>
        <p:spPr>
          <a:xfrm>
            <a:off x="-10160" y="4950460"/>
            <a:ext cx="9163685" cy="28702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flipV="1">
            <a:off x="-10160" y="4845685"/>
            <a:ext cx="9163685" cy="1047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160" y="4950460"/>
            <a:ext cx="9163685" cy="28702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flipV="1">
            <a:off x="-10160" y="4845685"/>
            <a:ext cx="9163685" cy="1047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文本框 3"/>
          <p:cNvSpPr txBox="1"/>
          <p:nvPr/>
        </p:nvSpPr>
        <p:spPr>
          <a:xfrm>
            <a:off x="947012" y="1652371"/>
            <a:ext cx="1723549" cy="1015663"/>
          </a:xfrm>
          <a:prstGeom prst="rect">
            <a:avLst/>
          </a:prstGeom>
          <a:noFill/>
        </p:spPr>
        <p:txBody>
          <a:bodyPr wrap="none" rtlCol="0">
            <a:spAutoFit/>
          </a:bodyPr>
          <a:lstStyle/>
          <a:p>
            <a:r>
              <a:rPr lang="zh-CN" altLang="en-US" sz="6000" b="1" dirty="0">
                <a:solidFill>
                  <a:srgbClr val="003679"/>
                </a:solidFill>
                <a:ea typeface="微软雅黑" panose="020B0503020204020204" pitchFamily="34" charset="-122"/>
              </a:rPr>
              <a:t>目录</a:t>
            </a:r>
          </a:p>
        </p:txBody>
      </p:sp>
      <p:sp>
        <p:nvSpPr>
          <p:cNvPr id="5" name="文本框 4"/>
          <p:cNvSpPr txBox="1"/>
          <p:nvPr/>
        </p:nvSpPr>
        <p:spPr>
          <a:xfrm>
            <a:off x="675324" y="2668034"/>
            <a:ext cx="2245295" cy="646331"/>
          </a:xfrm>
          <a:prstGeom prst="rect">
            <a:avLst/>
          </a:prstGeom>
          <a:noFill/>
        </p:spPr>
        <p:txBody>
          <a:bodyPr wrap="none" rtlCol="0">
            <a:spAutoFit/>
          </a:bodyPr>
          <a:lstStyle/>
          <a:p>
            <a:r>
              <a:rPr lang="en-US" altLang="zh-CN" sz="3600" b="1" dirty="0">
                <a:solidFill>
                  <a:srgbClr val="003679"/>
                </a:solidFill>
                <a:ea typeface="微软雅黑" panose="020B0503020204020204" pitchFamily="34" charset="-122"/>
              </a:rPr>
              <a:t>CONTENTS</a:t>
            </a:r>
          </a:p>
        </p:txBody>
      </p:sp>
      <p:grpSp>
        <p:nvGrpSpPr>
          <p:cNvPr id="37" name="组合 36"/>
          <p:cNvGrpSpPr/>
          <p:nvPr/>
        </p:nvGrpSpPr>
        <p:grpSpPr>
          <a:xfrm>
            <a:off x="3791246" y="1566573"/>
            <a:ext cx="2156004" cy="744770"/>
            <a:chOff x="6863800" y="804586"/>
            <a:chExt cx="2874672" cy="993027"/>
          </a:xfrm>
        </p:grpSpPr>
        <p:sp>
          <p:nvSpPr>
            <p:cNvPr id="38" name="矩形 37"/>
            <p:cNvSpPr/>
            <p:nvPr/>
          </p:nvSpPr>
          <p:spPr>
            <a:xfrm>
              <a:off x="6863800" y="845313"/>
              <a:ext cx="821356" cy="821356"/>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ea typeface="微软雅黑" panose="020B0503020204020204" pitchFamily="34" charset="-122"/>
                </a:rPr>
                <a:t>01</a:t>
              </a:r>
              <a:endParaRPr lang="zh-CN" altLang="en-US" sz="1800" dirty="0">
                <a:ea typeface="微软雅黑" panose="020B0503020204020204" pitchFamily="34" charset="-122"/>
              </a:endParaRPr>
            </a:p>
          </p:txBody>
        </p:sp>
        <p:sp>
          <p:nvSpPr>
            <p:cNvPr id="39" name="文本框 38"/>
            <p:cNvSpPr txBox="1"/>
            <p:nvPr/>
          </p:nvSpPr>
          <p:spPr>
            <a:xfrm>
              <a:off x="7685156" y="804586"/>
              <a:ext cx="1370119" cy="451405"/>
            </a:xfrm>
            <a:prstGeom prst="rect">
              <a:avLst/>
            </a:prstGeom>
            <a:noFill/>
          </p:spPr>
          <p:txBody>
            <a:bodyPr wrap="none" rtlCol="0">
              <a:spAutoFit/>
            </a:bodyPr>
            <a:lstStyle/>
            <a:p>
              <a:r>
                <a:rPr lang="en-US" altLang="zh-CN" sz="1600" b="1" dirty="0">
                  <a:solidFill>
                    <a:srgbClr val="003679"/>
                  </a:solidFill>
                  <a:ea typeface="微软雅黑" panose="020B0503020204020204" pitchFamily="34" charset="-122"/>
                </a:rPr>
                <a:t>PART.ONE</a:t>
              </a:r>
            </a:p>
          </p:txBody>
        </p:sp>
        <p:cxnSp>
          <p:nvCxnSpPr>
            <p:cNvPr id="40" name="直接连接符 39"/>
            <p:cNvCxnSpPr/>
            <p:nvPr/>
          </p:nvCxnSpPr>
          <p:spPr>
            <a:xfrm>
              <a:off x="7852807" y="1255991"/>
              <a:ext cx="353072" cy="0"/>
            </a:xfrm>
            <a:prstGeom prst="line">
              <a:avLst/>
            </a:prstGeom>
            <a:ln w="19050">
              <a:solidFill>
                <a:srgbClr val="003679"/>
              </a:solidFill>
            </a:ln>
          </p:spPr>
          <p:style>
            <a:lnRef idx="1">
              <a:schemeClr val="accent1"/>
            </a:lnRef>
            <a:fillRef idx="0">
              <a:schemeClr val="accent1"/>
            </a:fillRef>
            <a:effectRef idx="0">
              <a:schemeClr val="accent1"/>
            </a:effectRef>
            <a:fontRef idx="minor">
              <a:schemeClr val="tx1"/>
            </a:fontRef>
          </p:style>
        </p:cxnSp>
        <p:sp>
          <p:nvSpPr>
            <p:cNvPr id="41" name="文本框 40"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55672" y="1306546"/>
              <a:ext cx="2082800" cy="491067"/>
            </a:xfrm>
            <a:prstGeom prst="rect">
              <a:avLst/>
            </a:prstGeom>
            <a:noFill/>
          </p:spPr>
          <p:txBody>
            <a:bodyPr wrap="none" rtlCol="0">
              <a:spAutoFit/>
            </a:bodyPr>
            <a:lstStyle/>
            <a:p>
              <a:pPr algn="l"/>
              <a:r>
                <a:rPr lang="zh-CN" altLang="en-US" sz="1800" b="1" dirty="0">
                  <a:solidFill>
                    <a:srgbClr val="003679"/>
                  </a:solidFill>
                  <a:latin typeface="幼圆" panose="02010509060101010101" pitchFamily="49" charset="-122"/>
                  <a:ea typeface="幼圆" panose="02010509060101010101" pitchFamily="49" charset="-122"/>
                </a:rPr>
                <a:t>年度工作概述</a:t>
              </a:r>
            </a:p>
          </p:txBody>
        </p:sp>
      </p:grpSp>
      <p:grpSp>
        <p:nvGrpSpPr>
          <p:cNvPr id="42" name="组合 41"/>
          <p:cNvGrpSpPr/>
          <p:nvPr/>
        </p:nvGrpSpPr>
        <p:grpSpPr>
          <a:xfrm>
            <a:off x="3791246" y="2658381"/>
            <a:ext cx="2178117" cy="696256"/>
            <a:chOff x="6863800" y="2260330"/>
            <a:chExt cx="2904156" cy="928341"/>
          </a:xfrm>
        </p:grpSpPr>
        <p:sp>
          <p:nvSpPr>
            <p:cNvPr id="43" name="矩形 42"/>
            <p:cNvSpPr/>
            <p:nvPr/>
          </p:nvSpPr>
          <p:spPr>
            <a:xfrm>
              <a:off x="6863800" y="2285498"/>
              <a:ext cx="821356" cy="821356"/>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ea typeface="微软雅黑" panose="020B0503020204020204" pitchFamily="34" charset="-122"/>
                </a:rPr>
                <a:t>02</a:t>
              </a:r>
              <a:endParaRPr lang="zh-CN" altLang="en-US" sz="1800" dirty="0">
                <a:ea typeface="微软雅黑" panose="020B0503020204020204" pitchFamily="34" charset="-122"/>
              </a:endParaRPr>
            </a:p>
          </p:txBody>
        </p:sp>
        <p:sp>
          <p:nvSpPr>
            <p:cNvPr id="44" name="文本框 43"/>
            <p:cNvSpPr txBox="1"/>
            <p:nvPr/>
          </p:nvSpPr>
          <p:spPr>
            <a:xfrm>
              <a:off x="7699868" y="2260330"/>
              <a:ext cx="1421928" cy="451405"/>
            </a:xfrm>
            <a:prstGeom prst="rect">
              <a:avLst/>
            </a:prstGeom>
            <a:noFill/>
          </p:spPr>
          <p:txBody>
            <a:bodyPr wrap="none" rtlCol="0">
              <a:spAutoFit/>
            </a:bodyPr>
            <a:lstStyle/>
            <a:p>
              <a:r>
                <a:rPr lang="en-US" altLang="zh-CN" sz="1600" b="1" dirty="0">
                  <a:solidFill>
                    <a:srgbClr val="003679"/>
                  </a:solidFill>
                  <a:ea typeface="微软雅黑" panose="020B0503020204020204" pitchFamily="34" charset="-122"/>
                </a:rPr>
                <a:t>PART.TWO</a:t>
              </a:r>
            </a:p>
          </p:txBody>
        </p:sp>
        <p:cxnSp>
          <p:nvCxnSpPr>
            <p:cNvPr id="45" name="直接连接符 44"/>
            <p:cNvCxnSpPr/>
            <p:nvPr/>
          </p:nvCxnSpPr>
          <p:spPr>
            <a:xfrm>
              <a:off x="7890343" y="2676671"/>
              <a:ext cx="353072" cy="0"/>
            </a:xfrm>
            <a:prstGeom prst="line">
              <a:avLst/>
            </a:prstGeom>
            <a:ln w="19050">
              <a:solidFill>
                <a:srgbClr val="003679"/>
              </a:solidFill>
            </a:ln>
          </p:spPr>
          <p:style>
            <a:lnRef idx="1">
              <a:schemeClr val="accent1"/>
            </a:lnRef>
            <a:fillRef idx="0">
              <a:schemeClr val="accent1"/>
            </a:fillRef>
            <a:effectRef idx="0">
              <a:schemeClr val="accent1"/>
            </a:effectRef>
            <a:fontRef idx="minor">
              <a:schemeClr val="tx1"/>
            </a:fontRef>
          </p:style>
        </p:cxnSp>
        <p:sp>
          <p:nvSpPr>
            <p:cNvPr id="46" name="文本框 4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85156" y="2697604"/>
              <a:ext cx="2082800" cy="491067"/>
            </a:xfrm>
            <a:prstGeom prst="rect">
              <a:avLst/>
            </a:prstGeom>
            <a:noFill/>
          </p:spPr>
          <p:txBody>
            <a:bodyPr wrap="none" rtlCol="0">
              <a:spAutoFit/>
            </a:bodyPr>
            <a:lstStyle/>
            <a:p>
              <a:pPr algn="l"/>
              <a:r>
                <a:rPr lang="zh-CN" altLang="en-US" sz="1800" b="1" dirty="0">
                  <a:solidFill>
                    <a:srgbClr val="003679"/>
                  </a:solidFill>
                  <a:latin typeface="幼圆" panose="02010509060101010101" pitchFamily="49" charset="-122"/>
                  <a:ea typeface="幼圆" panose="02010509060101010101" pitchFamily="49" charset="-122"/>
                </a:rPr>
                <a:t>工作完成情况</a:t>
              </a:r>
            </a:p>
          </p:txBody>
        </p:sp>
      </p:grpSp>
      <p:grpSp>
        <p:nvGrpSpPr>
          <p:cNvPr id="47" name="组合 46"/>
          <p:cNvGrpSpPr/>
          <p:nvPr/>
        </p:nvGrpSpPr>
        <p:grpSpPr>
          <a:xfrm>
            <a:off x="6232638" y="1566573"/>
            <a:ext cx="2137480" cy="739348"/>
            <a:chOff x="6863800" y="3782034"/>
            <a:chExt cx="2849973" cy="985796"/>
          </a:xfrm>
        </p:grpSpPr>
        <p:sp>
          <p:nvSpPr>
            <p:cNvPr id="48" name="矩形 47"/>
            <p:cNvSpPr/>
            <p:nvPr/>
          </p:nvSpPr>
          <p:spPr>
            <a:xfrm>
              <a:off x="6863800" y="3818861"/>
              <a:ext cx="821356" cy="821356"/>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ea typeface="微软雅黑" panose="020B0503020204020204" pitchFamily="34" charset="-122"/>
                </a:rPr>
                <a:t>03</a:t>
              </a:r>
              <a:endParaRPr lang="zh-CN" altLang="en-US" sz="1800" dirty="0">
                <a:ea typeface="微软雅黑" panose="020B0503020204020204" pitchFamily="34" charset="-122"/>
              </a:endParaRPr>
            </a:p>
          </p:txBody>
        </p:sp>
        <p:sp>
          <p:nvSpPr>
            <p:cNvPr id="49" name="文本框 48"/>
            <p:cNvSpPr txBox="1"/>
            <p:nvPr/>
          </p:nvSpPr>
          <p:spPr>
            <a:xfrm>
              <a:off x="7685156" y="3782034"/>
              <a:ext cx="1583425" cy="451405"/>
            </a:xfrm>
            <a:prstGeom prst="rect">
              <a:avLst/>
            </a:prstGeom>
            <a:noFill/>
          </p:spPr>
          <p:txBody>
            <a:bodyPr wrap="none" rtlCol="0">
              <a:spAutoFit/>
            </a:bodyPr>
            <a:lstStyle/>
            <a:p>
              <a:r>
                <a:rPr lang="en-US" altLang="zh-CN" sz="1600" b="1" dirty="0">
                  <a:solidFill>
                    <a:srgbClr val="003679"/>
                  </a:solidFill>
                  <a:ea typeface="微软雅黑" panose="020B0503020204020204" pitchFamily="34" charset="-122"/>
                </a:rPr>
                <a:t>PART.THREE</a:t>
              </a:r>
            </a:p>
          </p:txBody>
        </p:sp>
        <p:cxnSp>
          <p:nvCxnSpPr>
            <p:cNvPr id="50" name="直接连接符 49"/>
            <p:cNvCxnSpPr/>
            <p:nvPr/>
          </p:nvCxnSpPr>
          <p:spPr>
            <a:xfrm>
              <a:off x="7852807" y="4202560"/>
              <a:ext cx="353072" cy="0"/>
            </a:xfrm>
            <a:prstGeom prst="line">
              <a:avLst/>
            </a:prstGeom>
            <a:ln w="19050">
              <a:solidFill>
                <a:srgbClr val="003679"/>
              </a:solidFill>
            </a:ln>
          </p:spPr>
          <p:style>
            <a:lnRef idx="1">
              <a:schemeClr val="accent1"/>
            </a:lnRef>
            <a:fillRef idx="0">
              <a:schemeClr val="accent1"/>
            </a:fillRef>
            <a:effectRef idx="0">
              <a:schemeClr val="accent1"/>
            </a:effectRef>
            <a:fontRef idx="minor">
              <a:schemeClr val="tx1"/>
            </a:fontRef>
          </p:style>
        </p:cxnSp>
        <p:sp>
          <p:nvSpPr>
            <p:cNvPr id="51" name="文本框 50"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30974" y="4276764"/>
              <a:ext cx="2082799" cy="491066"/>
            </a:xfrm>
            <a:prstGeom prst="rect">
              <a:avLst/>
            </a:prstGeom>
            <a:noFill/>
          </p:spPr>
          <p:txBody>
            <a:bodyPr wrap="none" rtlCol="0">
              <a:spAutoFit/>
            </a:bodyPr>
            <a:lstStyle/>
            <a:p>
              <a:pPr algn="l"/>
              <a:r>
                <a:rPr lang="zh-CN" altLang="en-US" sz="1800" b="1" dirty="0">
                  <a:solidFill>
                    <a:srgbClr val="003679"/>
                  </a:solidFill>
                  <a:latin typeface="幼圆" panose="02010509060101010101" pitchFamily="49" charset="-122"/>
                  <a:ea typeface="幼圆" panose="02010509060101010101" pitchFamily="49" charset="-122"/>
                </a:rPr>
                <a:t>成功项目展示</a:t>
              </a:r>
            </a:p>
          </p:txBody>
        </p:sp>
      </p:grpSp>
      <p:grpSp>
        <p:nvGrpSpPr>
          <p:cNvPr id="52" name="组合 51"/>
          <p:cNvGrpSpPr/>
          <p:nvPr/>
        </p:nvGrpSpPr>
        <p:grpSpPr>
          <a:xfrm>
            <a:off x="6232635" y="2651622"/>
            <a:ext cx="2189151" cy="752104"/>
            <a:chOff x="6863800" y="5228766"/>
            <a:chExt cx="2918869" cy="1002804"/>
          </a:xfrm>
        </p:grpSpPr>
        <p:sp>
          <p:nvSpPr>
            <p:cNvPr id="53" name="矩形 52"/>
            <p:cNvSpPr/>
            <p:nvPr/>
          </p:nvSpPr>
          <p:spPr>
            <a:xfrm>
              <a:off x="6863800" y="5352224"/>
              <a:ext cx="821356" cy="821356"/>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ea typeface="微软雅黑" panose="020B0503020204020204" pitchFamily="34" charset="-122"/>
                </a:rPr>
                <a:t>04</a:t>
              </a:r>
              <a:endParaRPr lang="zh-CN" altLang="en-US" sz="1800" dirty="0">
                <a:ea typeface="微软雅黑" panose="020B0503020204020204" pitchFamily="34" charset="-122"/>
              </a:endParaRPr>
            </a:p>
          </p:txBody>
        </p:sp>
        <p:sp>
          <p:nvSpPr>
            <p:cNvPr id="54" name="文本框 53"/>
            <p:cNvSpPr txBox="1"/>
            <p:nvPr/>
          </p:nvSpPr>
          <p:spPr>
            <a:xfrm>
              <a:off x="7699868" y="5228766"/>
              <a:ext cx="1518965" cy="451405"/>
            </a:xfrm>
            <a:prstGeom prst="rect">
              <a:avLst/>
            </a:prstGeom>
            <a:noFill/>
          </p:spPr>
          <p:txBody>
            <a:bodyPr wrap="none" rtlCol="0">
              <a:spAutoFit/>
            </a:bodyPr>
            <a:lstStyle/>
            <a:p>
              <a:r>
                <a:rPr lang="en-US" altLang="zh-CN" sz="1600" b="1" dirty="0">
                  <a:solidFill>
                    <a:srgbClr val="003679"/>
                  </a:solidFill>
                  <a:ea typeface="微软雅黑" panose="020B0503020204020204" pitchFamily="34" charset="-122"/>
                </a:rPr>
                <a:t>PART.FOUR</a:t>
              </a:r>
            </a:p>
          </p:txBody>
        </p:sp>
        <p:cxnSp>
          <p:nvCxnSpPr>
            <p:cNvPr id="55" name="直接连接符 54"/>
            <p:cNvCxnSpPr/>
            <p:nvPr/>
          </p:nvCxnSpPr>
          <p:spPr>
            <a:xfrm>
              <a:off x="7874874" y="5664543"/>
              <a:ext cx="353072" cy="0"/>
            </a:xfrm>
            <a:prstGeom prst="line">
              <a:avLst/>
            </a:prstGeom>
            <a:ln w="19050">
              <a:solidFill>
                <a:srgbClr val="003679"/>
              </a:solidFill>
            </a:ln>
          </p:spPr>
          <p:style>
            <a:lnRef idx="1">
              <a:schemeClr val="accent1"/>
            </a:lnRef>
            <a:fillRef idx="0">
              <a:schemeClr val="accent1"/>
            </a:fillRef>
            <a:effectRef idx="0">
              <a:schemeClr val="accent1"/>
            </a:effectRef>
            <a:fontRef idx="minor">
              <a:schemeClr val="tx1"/>
            </a:fontRef>
          </p:style>
        </p:cxnSp>
        <p:sp>
          <p:nvSpPr>
            <p:cNvPr id="56" name="文本框 5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txBox="1"/>
            <p:nvPr/>
          </p:nvSpPr>
          <p:spPr>
            <a:xfrm>
              <a:off x="7699868" y="5740504"/>
              <a:ext cx="2082801" cy="491066"/>
            </a:xfrm>
            <a:prstGeom prst="rect">
              <a:avLst/>
            </a:prstGeom>
            <a:noFill/>
          </p:spPr>
          <p:txBody>
            <a:bodyPr wrap="none" rtlCol="0">
              <a:spAutoFit/>
            </a:bodyPr>
            <a:lstStyle/>
            <a:p>
              <a:pPr algn="l"/>
              <a:r>
                <a:rPr lang="zh-CN" altLang="en-US" sz="1800" b="1" dirty="0">
                  <a:solidFill>
                    <a:srgbClr val="003679"/>
                  </a:solidFill>
                  <a:latin typeface="幼圆" panose="02010509060101010101" pitchFamily="49" charset="-122"/>
                  <a:ea typeface="幼圆" panose="02010509060101010101" pitchFamily="49" charset="-122"/>
                </a:rPr>
                <a:t>明年工作计划</a:t>
              </a:r>
            </a:p>
          </p:txBody>
        </p:sp>
      </p:gr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1000" fill="hold"/>
                                        <p:tgtEl>
                                          <p:spTgt spid="37"/>
                                        </p:tgtEl>
                                        <p:attrNameLst>
                                          <p:attrName>ppt_x</p:attrName>
                                        </p:attrNameLst>
                                      </p:cBhvr>
                                      <p:tavLst>
                                        <p:tav tm="0">
                                          <p:val>
                                            <p:strVal val="1+#ppt_w/2"/>
                                          </p:val>
                                        </p:tav>
                                        <p:tav tm="100000">
                                          <p:val>
                                            <p:strVal val="#ppt_x"/>
                                          </p:val>
                                        </p:tav>
                                      </p:tavLst>
                                    </p:anim>
                                    <p:anim calcmode="lin" valueType="num">
                                      <p:cBhvr additive="base">
                                        <p:cTn id="19" dur="1000" fill="hold"/>
                                        <p:tgtEl>
                                          <p:spTgt spid="37"/>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25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1000" fill="hold"/>
                                        <p:tgtEl>
                                          <p:spTgt spid="42"/>
                                        </p:tgtEl>
                                        <p:attrNameLst>
                                          <p:attrName>ppt_x</p:attrName>
                                        </p:attrNameLst>
                                      </p:cBhvr>
                                      <p:tavLst>
                                        <p:tav tm="0">
                                          <p:val>
                                            <p:strVal val="1+#ppt_w/2"/>
                                          </p:val>
                                        </p:tav>
                                        <p:tav tm="100000">
                                          <p:val>
                                            <p:strVal val="#ppt_x"/>
                                          </p:val>
                                        </p:tav>
                                      </p:tavLst>
                                    </p:anim>
                                    <p:anim calcmode="lin" valueType="num">
                                      <p:cBhvr additive="base">
                                        <p:cTn id="23" dur="1000" fill="hold"/>
                                        <p:tgtEl>
                                          <p:spTgt spid="4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1000" fill="hold"/>
                                        <p:tgtEl>
                                          <p:spTgt spid="47"/>
                                        </p:tgtEl>
                                        <p:attrNameLst>
                                          <p:attrName>ppt_x</p:attrName>
                                        </p:attrNameLst>
                                      </p:cBhvr>
                                      <p:tavLst>
                                        <p:tav tm="0">
                                          <p:val>
                                            <p:strVal val="1+#ppt_w/2"/>
                                          </p:val>
                                        </p:tav>
                                        <p:tav tm="100000">
                                          <p:val>
                                            <p:strVal val="#ppt_x"/>
                                          </p:val>
                                        </p:tav>
                                      </p:tavLst>
                                    </p:anim>
                                    <p:anim calcmode="lin" valueType="num">
                                      <p:cBhvr additive="base">
                                        <p:cTn id="27" dur="1000" fill="hold"/>
                                        <p:tgtEl>
                                          <p:spTgt spid="4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75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1000" fill="hold"/>
                                        <p:tgtEl>
                                          <p:spTgt spid="52"/>
                                        </p:tgtEl>
                                        <p:attrNameLst>
                                          <p:attrName>ppt_x</p:attrName>
                                        </p:attrNameLst>
                                      </p:cBhvr>
                                      <p:tavLst>
                                        <p:tav tm="0">
                                          <p:val>
                                            <p:strVal val="1+#ppt_w/2"/>
                                          </p:val>
                                        </p:tav>
                                        <p:tav tm="100000">
                                          <p:val>
                                            <p:strVal val="#ppt_x"/>
                                          </p:val>
                                        </p:tav>
                                      </p:tavLst>
                                    </p:anim>
                                    <p:anim calcmode="lin" valueType="num">
                                      <p:cBhvr additive="base">
                                        <p:cTn id="31" dur="1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明年工作计划</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sp>
        <p:nvSpPr>
          <p:cNvPr id="3" name="TextBox 29"/>
          <p:cNvSpPr txBox="1"/>
          <p:nvPr/>
        </p:nvSpPr>
        <p:spPr>
          <a:xfrm>
            <a:off x="518158" y="1190175"/>
            <a:ext cx="1676060"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0" name="TextBox 29"/>
          <p:cNvSpPr txBox="1"/>
          <p:nvPr/>
        </p:nvSpPr>
        <p:spPr>
          <a:xfrm>
            <a:off x="6960290" y="1963486"/>
            <a:ext cx="1685344"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2" name="TextBox 29"/>
          <p:cNvSpPr txBox="1"/>
          <p:nvPr/>
        </p:nvSpPr>
        <p:spPr>
          <a:xfrm>
            <a:off x="518158" y="2735606"/>
            <a:ext cx="1676060"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4" name="TextBox 29"/>
          <p:cNvSpPr txBox="1"/>
          <p:nvPr/>
        </p:nvSpPr>
        <p:spPr>
          <a:xfrm>
            <a:off x="6960290" y="3508917"/>
            <a:ext cx="1685344" cy="769441"/>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点击输入简要文字内容，文字内容需概括精炼，言简意赅的说明分项内容言简意赅的说明分项内容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5" name="Freeform 40"/>
          <p:cNvSpPr/>
          <p:nvPr/>
        </p:nvSpPr>
        <p:spPr bwMode="auto">
          <a:xfrm>
            <a:off x="4349249" y="3187003"/>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chemeClr val="bg1">
              <a:lumMod val="50000"/>
              <a:alpha val="50000"/>
            </a:schemeClr>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16" name="Freeform 41"/>
          <p:cNvSpPr/>
          <p:nvPr/>
        </p:nvSpPr>
        <p:spPr bwMode="auto">
          <a:xfrm>
            <a:off x="2359714" y="868856"/>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003679">
              <a:alpha val="50000"/>
            </a:srgbClr>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grpSp>
        <p:nvGrpSpPr>
          <p:cNvPr id="17" name="组合 16"/>
          <p:cNvGrpSpPr/>
          <p:nvPr/>
        </p:nvGrpSpPr>
        <p:grpSpPr>
          <a:xfrm>
            <a:off x="4492123" y="1115315"/>
            <a:ext cx="128588" cy="3200400"/>
            <a:chOff x="6010275" y="1583258"/>
            <a:chExt cx="171450" cy="4267200"/>
          </a:xfrm>
        </p:grpSpPr>
        <p:cxnSp>
          <p:nvCxnSpPr>
            <p:cNvPr id="18" name="直接连接符 17"/>
            <p:cNvCxnSpPr>
              <a:stCxn id="19" idx="3"/>
              <a:endCxn id="23"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800" dirty="0">
                <a:ea typeface="微软雅黑" panose="020B0503020204020204" pitchFamily="34" charset="-122"/>
              </a:endParaRPr>
            </a:p>
          </p:txBody>
        </p:sp>
        <p:sp>
          <p:nvSpPr>
            <p:cNvPr id="20"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800" dirty="0">
                <a:ea typeface="微软雅黑" panose="020B0503020204020204" pitchFamily="34" charset="-122"/>
              </a:endParaRPr>
            </a:p>
          </p:txBody>
        </p:sp>
        <p:sp>
          <p:nvSpPr>
            <p:cNvPr id="21"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800" dirty="0">
                <a:ea typeface="微软雅黑" panose="020B0503020204020204" pitchFamily="34" charset="-122"/>
              </a:endParaRPr>
            </a:p>
          </p:txBody>
        </p:sp>
        <p:sp>
          <p:nvSpPr>
            <p:cNvPr id="22"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800" dirty="0">
                <a:ea typeface="微软雅黑" panose="020B0503020204020204" pitchFamily="34" charset="-122"/>
              </a:endParaRPr>
            </a:p>
          </p:txBody>
        </p:sp>
        <p:sp>
          <p:nvSpPr>
            <p:cNvPr id="23"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800" dirty="0">
                <a:ea typeface="微软雅黑" panose="020B0503020204020204" pitchFamily="34" charset="-122"/>
              </a:endParaRPr>
            </a:p>
          </p:txBody>
        </p:sp>
      </p:grpSp>
      <p:sp>
        <p:nvSpPr>
          <p:cNvPr id="24" name="Oval 47"/>
          <p:cNvSpPr>
            <a:spLocks noChangeArrowheads="1"/>
          </p:cNvSpPr>
          <p:nvPr/>
        </p:nvSpPr>
        <p:spPr bwMode="auto">
          <a:xfrm>
            <a:off x="2446630" y="955770"/>
            <a:ext cx="1240631" cy="1238250"/>
          </a:xfrm>
          <a:prstGeom prst="ellipse">
            <a:avLst/>
          </a:prstGeom>
          <a:solidFill>
            <a:srgbClr val="003679"/>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25" name="Oval 48"/>
          <p:cNvSpPr>
            <a:spLocks noChangeArrowheads="1"/>
          </p:cNvSpPr>
          <p:nvPr/>
        </p:nvSpPr>
        <p:spPr bwMode="auto">
          <a:xfrm>
            <a:off x="4390920" y="1409400"/>
            <a:ext cx="330994" cy="330994"/>
          </a:xfrm>
          <a:prstGeom prst="ellipse">
            <a:avLst/>
          </a:prstGeom>
          <a:solidFill>
            <a:srgbClr val="003679"/>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ea typeface="微软雅黑" panose="020B0503020204020204" pitchFamily="34" charset="-122"/>
              </a:rPr>
              <a:t>A</a:t>
            </a:r>
            <a:endParaRPr lang="zh-CN" altLang="en-US" sz="2100" dirty="0">
              <a:solidFill>
                <a:schemeClr val="bg1"/>
              </a:solidFill>
              <a:latin typeface="Agency FB" panose="020B0503020202020204" pitchFamily="34" charset="0"/>
              <a:ea typeface="微软雅黑" panose="020B0503020204020204" pitchFamily="34" charset="-122"/>
            </a:endParaRPr>
          </a:p>
        </p:txBody>
      </p:sp>
      <p:sp>
        <p:nvSpPr>
          <p:cNvPr id="26" name="Freeform 49"/>
          <p:cNvSpPr/>
          <p:nvPr/>
        </p:nvSpPr>
        <p:spPr bwMode="auto">
          <a:xfrm>
            <a:off x="2359714" y="2413096"/>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003679">
              <a:alpha val="50000"/>
            </a:srgbClr>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27" name="Oval 50"/>
          <p:cNvSpPr>
            <a:spLocks noChangeArrowheads="1"/>
          </p:cNvSpPr>
          <p:nvPr/>
        </p:nvSpPr>
        <p:spPr bwMode="auto">
          <a:xfrm>
            <a:off x="2446630" y="2500012"/>
            <a:ext cx="1240631" cy="1240631"/>
          </a:xfrm>
          <a:prstGeom prst="ellipse">
            <a:avLst/>
          </a:prstGeom>
          <a:solidFill>
            <a:srgbClr val="003679"/>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28" name="Oval 51"/>
          <p:cNvSpPr>
            <a:spLocks noChangeArrowheads="1"/>
          </p:cNvSpPr>
          <p:nvPr/>
        </p:nvSpPr>
        <p:spPr bwMode="auto">
          <a:xfrm>
            <a:off x="4390920" y="2953640"/>
            <a:ext cx="330994" cy="333375"/>
          </a:xfrm>
          <a:prstGeom prst="ellipse">
            <a:avLst/>
          </a:prstGeom>
          <a:solidFill>
            <a:srgbClr val="003679"/>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ea typeface="微软雅黑" panose="020B0503020204020204" pitchFamily="34" charset="-122"/>
              </a:rPr>
              <a:t>C</a:t>
            </a:r>
            <a:endParaRPr lang="zh-CN" altLang="en-US" sz="2100" dirty="0">
              <a:solidFill>
                <a:schemeClr val="bg1"/>
              </a:solidFill>
              <a:latin typeface="Agency FB" panose="020B0503020202020204" pitchFamily="34" charset="0"/>
              <a:ea typeface="微软雅黑" panose="020B0503020204020204" pitchFamily="34" charset="-122"/>
            </a:endParaRPr>
          </a:p>
        </p:txBody>
      </p:sp>
      <p:sp>
        <p:nvSpPr>
          <p:cNvPr id="29" name="Freeform 54"/>
          <p:cNvSpPr/>
          <p:nvPr/>
        </p:nvSpPr>
        <p:spPr bwMode="auto">
          <a:xfrm>
            <a:off x="4349249" y="1641571"/>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chemeClr val="bg1">
              <a:lumMod val="50000"/>
              <a:alpha val="50000"/>
            </a:schemeClr>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30" name="Oval 55"/>
          <p:cNvSpPr>
            <a:spLocks noChangeArrowheads="1"/>
          </p:cNvSpPr>
          <p:nvPr/>
        </p:nvSpPr>
        <p:spPr bwMode="auto">
          <a:xfrm>
            <a:off x="5425575" y="1728487"/>
            <a:ext cx="1240631" cy="1239440"/>
          </a:xfrm>
          <a:prstGeom prst="ellipse">
            <a:avLst/>
          </a:prstGeom>
          <a:solidFill>
            <a:schemeClr val="bg1">
              <a:lumMod val="50000"/>
            </a:schemeClr>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31" name="Oval 56"/>
          <p:cNvSpPr>
            <a:spLocks noChangeArrowheads="1"/>
          </p:cNvSpPr>
          <p:nvPr/>
        </p:nvSpPr>
        <p:spPr bwMode="auto">
          <a:xfrm>
            <a:off x="4390920" y="2180924"/>
            <a:ext cx="330994" cy="333375"/>
          </a:xfrm>
          <a:prstGeom prst="ellipse">
            <a:avLst/>
          </a:prstGeom>
          <a:solidFill>
            <a:schemeClr val="bg1">
              <a:lumMod val="50000"/>
            </a:schemeClr>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ea typeface="微软雅黑" panose="020B0503020204020204" pitchFamily="34" charset="-122"/>
              </a:rPr>
              <a:t>B</a:t>
            </a:r>
            <a:endParaRPr lang="zh-CN" altLang="en-US" sz="2100" dirty="0">
              <a:solidFill>
                <a:schemeClr val="bg1"/>
              </a:solidFill>
              <a:latin typeface="Agency FB" panose="020B0503020202020204" pitchFamily="34" charset="0"/>
              <a:ea typeface="微软雅黑" panose="020B0503020204020204" pitchFamily="34" charset="-122"/>
            </a:endParaRPr>
          </a:p>
        </p:txBody>
      </p:sp>
      <p:sp>
        <p:nvSpPr>
          <p:cNvPr id="32" name="Oval 57"/>
          <p:cNvSpPr>
            <a:spLocks noChangeArrowheads="1"/>
          </p:cNvSpPr>
          <p:nvPr/>
        </p:nvSpPr>
        <p:spPr bwMode="auto">
          <a:xfrm>
            <a:off x="5425575" y="3275108"/>
            <a:ext cx="1240631" cy="1237059"/>
          </a:xfrm>
          <a:prstGeom prst="ellipse">
            <a:avLst/>
          </a:prstGeom>
          <a:solidFill>
            <a:schemeClr val="bg1">
              <a:lumMod val="50000"/>
            </a:schemeClr>
          </a:solidFill>
          <a:ln>
            <a:noFill/>
          </a:ln>
        </p:spPr>
        <p:txBody>
          <a:bodyPr vert="horz" wrap="square" lIns="68580" tIns="34290" rIns="68580" bIns="34290" numCol="1" anchor="t" anchorCtr="0" compatLnSpc="1"/>
          <a:lstStyle/>
          <a:p>
            <a:endParaRPr lang="zh-CN" altLang="en-US" sz="1800" dirty="0">
              <a:ea typeface="微软雅黑" panose="020B0503020204020204" pitchFamily="34" charset="-122"/>
            </a:endParaRPr>
          </a:p>
        </p:txBody>
      </p:sp>
      <p:sp>
        <p:nvSpPr>
          <p:cNvPr id="4" name="Oval 59"/>
          <p:cNvSpPr>
            <a:spLocks noChangeArrowheads="1"/>
          </p:cNvSpPr>
          <p:nvPr/>
        </p:nvSpPr>
        <p:spPr bwMode="auto">
          <a:xfrm>
            <a:off x="4390920" y="3727545"/>
            <a:ext cx="330994" cy="332184"/>
          </a:xfrm>
          <a:prstGeom prst="ellipse">
            <a:avLst/>
          </a:prstGeom>
          <a:solidFill>
            <a:schemeClr val="bg1">
              <a:lumMod val="50000"/>
            </a:schemeClr>
          </a:solidFill>
          <a:ln>
            <a:noFill/>
          </a:ln>
        </p:spPr>
        <p:txBody>
          <a:bodyPr vert="horz" wrap="square" lIns="0" tIns="0" rIns="0" bIns="0" numCol="1" anchor="ctr" anchorCtr="0" compatLnSpc="1"/>
          <a:lstStyle/>
          <a:p>
            <a:pPr algn="ctr"/>
            <a:r>
              <a:rPr lang="en-US" altLang="zh-CN" sz="2100" dirty="0">
                <a:solidFill>
                  <a:schemeClr val="bg1"/>
                </a:solidFill>
                <a:latin typeface="Agency FB" panose="020B0503020202020204" pitchFamily="34" charset="0"/>
                <a:ea typeface="微软雅黑" panose="020B0503020204020204" pitchFamily="34" charset="-122"/>
              </a:rPr>
              <a:t>D</a:t>
            </a:r>
            <a:endParaRPr lang="zh-CN" altLang="en-US" sz="2100" dirty="0">
              <a:solidFill>
                <a:schemeClr val="bg1"/>
              </a:solidFill>
              <a:latin typeface="Agency FB" panose="020B0503020202020204" pitchFamily="34" charset="0"/>
              <a:ea typeface="微软雅黑" panose="020B0503020204020204" pitchFamily="34" charset="-122"/>
            </a:endParaRPr>
          </a:p>
        </p:txBody>
      </p:sp>
      <p:sp>
        <p:nvSpPr>
          <p:cNvPr id="5" name="TextBox 30"/>
          <p:cNvSpPr txBox="1"/>
          <p:nvPr/>
        </p:nvSpPr>
        <p:spPr>
          <a:xfrm>
            <a:off x="2796437" y="1220978"/>
            <a:ext cx="683655" cy="646331"/>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公司业务</a:t>
            </a:r>
            <a:endParaRPr lang="en-US" altLang="zh-CN" sz="2100" b="1" dirty="0">
              <a:solidFill>
                <a:schemeClr val="bg1"/>
              </a:solidFill>
              <a:latin typeface="微软雅黑" panose="020B0503020204020204" charset="-122"/>
              <a:ea typeface="微软雅黑" panose="020B0503020204020204" charset="-122"/>
            </a:endParaRPr>
          </a:p>
        </p:txBody>
      </p:sp>
      <p:sp>
        <p:nvSpPr>
          <p:cNvPr id="6" name="TextBox 30"/>
          <p:cNvSpPr txBox="1"/>
          <p:nvPr/>
        </p:nvSpPr>
        <p:spPr>
          <a:xfrm>
            <a:off x="5781026" y="2040698"/>
            <a:ext cx="638074" cy="646331"/>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公司业务</a:t>
            </a:r>
            <a:endParaRPr lang="en-US" altLang="zh-CN" sz="2100" b="1" dirty="0">
              <a:solidFill>
                <a:schemeClr val="bg1"/>
              </a:solidFill>
              <a:latin typeface="微软雅黑" panose="020B0503020204020204" charset="-122"/>
              <a:ea typeface="微软雅黑" panose="020B0503020204020204" charset="-122"/>
            </a:endParaRPr>
          </a:p>
        </p:txBody>
      </p:sp>
      <p:sp>
        <p:nvSpPr>
          <p:cNvPr id="7" name="TextBox 30"/>
          <p:cNvSpPr txBox="1"/>
          <p:nvPr/>
        </p:nvSpPr>
        <p:spPr>
          <a:xfrm>
            <a:off x="2784662" y="2814606"/>
            <a:ext cx="649358" cy="646331"/>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公司业务</a:t>
            </a:r>
            <a:endParaRPr lang="en-US" altLang="zh-CN" sz="2100" b="1" dirty="0">
              <a:solidFill>
                <a:schemeClr val="bg1"/>
              </a:solidFill>
              <a:latin typeface="微软雅黑" panose="020B0503020204020204" charset="-122"/>
              <a:ea typeface="微软雅黑" panose="020B0503020204020204" charset="-122"/>
            </a:endParaRPr>
          </a:p>
        </p:txBody>
      </p:sp>
      <p:sp>
        <p:nvSpPr>
          <p:cNvPr id="37" name="TextBox 30"/>
          <p:cNvSpPr txBox="1"/>
          <p:nvPr/>
        </p:nvSpPr>
        <p:spPr>
          <a:xfrm>
            <a:off x="5790247" y="3586130"/>
            <a:ext cx="663347" cy="646331"/>
          </a:xfrm>
          <a:prstGeom prst="rect">
            <a:avLst/>
          </a:prstGeom>
          <a:noFill/>
        </p:spPr>
        <p:txBody>
          <a:bodyPr wrap="square" lIns="0" tIns="0" rIns="0" bIns="0" rtlCol="0">
            <a:spAutoFit/>
          </a:bodyPr>
          <a:lstStyle/>
          <a:p>
            <a:r>
              <a:rPr lang="zh-CN" altLang="en-US" sz="2100" b="1" dirty="0">
                <a:solidFill>
                  <a:schemeClr val="bg1"/>
                </a:solidFill>
                <a:latin typeface="微软雅黑" panose="020B0503020204020204" charset="-122"/>
                <a:ea typeface="微软雅黑" panose="020B0503020204020204" charset="-122"/>
              </a:rPr>
              <a:t>公司业务</a:t>
            </a:r>
            <a:endParaRPr lang="en-US" altLang="zh-CN" sz="21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strVal val="4*#ppt_w"/>
                                          </p:val>
                                        </p:tav>
                                        <p:tav tm="100000">
                                          <p:val>
                                            <p:strVal val="#ppt_w"/>
                                          </p:val>
                                        </p:tav>
                                      </p:tavLst>
                                    </p:anim>
                                    <p:anim calcmode="lin" valueType="num">
                                      <p:cBhvr>
                                        <p:cTn id="12" dur="500" fill="hold"/>
                                        <p:tgtEl>
                                          <p:spTgt spid="25"/>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strVal val="4*#ppt_w"/>
                                          </p:val>
                                        </p:tav>
                                        <p:tav tm="100000">
                                          <p:val>
                                            <p:strVal val="#ppt_w"/>
                                          </p:val>
                                        </p:tav>
                                      </p:tavLst>
                                    </p:anim>
                                    <p:anim calcmode="lin" valueType="num">
                                      <p:cBhvr>
                                        <p:cTn id="16" dur="500" fill="hold"/>
                                        <p:tgtEl>
                                          <p:spTgt spid="3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strVal val="4*#ppt_w"/>
                                          </p:val>
                                        </p:tav>
                                        <p:tav tm="100000">
                                          <p:val>
                                            <p:strVal val="#ppt_w"/>
                                          </p:val>
                                        </p:tav>
                                      </p:tavLst>
                                    </p:anim>
                                    <p:anim calcmode="lin" valueType="num">
                                      <p:cBhvr>
                                        <p:cTn id="20" dur="500" fill="hold"/>
                                        <p:tgtEl>
                                          <p:spTgt spid="2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ppt_w"/>
                                          </p:val>
                                        </p:tav>
                                        <p:tav tm="100000">
                                          <p:val>
                                            <p:strVal val="#ppt_w"/>
                                          </p:val>
                                        </p:tav>
                                      </p:tavLst>
                                    </p:anim>
                                    <p:anim calcmode="lin" valueType="num">
                                      <p:cBhvr>
                                        <p:cTn id="24" dur="500" fill="hold"/>
                                        <p:tgtEl>
                                          <p:spTgt spid="4"/>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2000"/>
                            </p:stCondLst>
                            <p:childTnLst>
                              <p:par>
                                <p:cTn id="41" presetID="22" presetClass="entr" presetSubtype="2"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right)">
                                      <p:cBhvr>
                                        <p:cTn id="43" dur="500"/>
                                        <p:tgtEl>
                                          <p:spTgt spid="3"/>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right)">
                                      <p:cBhvr>
                                        <p:cTn id="66" dur="500"/>
                                        <p:tgtEl>
                                          <p:spTgt spid="26"/>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fill="hold"/>
                                        <p:tgtEl>
                                          <p:spTgt spid="7"/>
                                        </p:tgtEl>
                                        <p:attrNameLst>
                                          <p:attrName>ppt_w</p:attrName>
                                        </p:attrNameLst>
                                      </p:cBhvr>
                                      <p:tavLst>
                                        <p:tav tm="0">
                                          <p:val>
                                            <p:fltVal val="0"/>
                                          </p:val>
                                        </p:tav>
                                        <p:tav tm="100000">
                                          <p:val>
                                            <p:strVal val="#ppt_w"/>
                                          </p:val>
                                        </p:tav>
                                      </p:tavLst>
                                    </p:anim>
                                    <p:anim calcmode="lin" valueType="num">
                                      <p:cBhvr>
                                        <p:cTn id="71" dur="500" fill="hold"/>
                                        <p:tgtEl>
                                          <p:spTgt spid="7"/>
                                        </p:tgtEl>
                                        <p:attrNameLst>
                                          <p:attrName>ppt_h</p:attrName>
                                        </p:attrNameLst>
                                      </p:cBhvr>
                                      <p:tavLst>
                                        <p:tav tm="0">
                                          <p:val>
                                            <p:fltVal val="0"/>
                                          </p:val>
                                        </p:tav>
                                        <p:tav tm="100000">
                                          <p:val>
                                            <p:strVal val="#ppt_h"/>
                                          </p:val>
                                        </p:tav>
                                      </p:tavLst>
                                    </p:anim>
                                    <p:animEffect transition="in" filter="fade">
                                      <p:cBhvr>
                                        <p:cTn id="72" dur="500"/>
                                        <p:tgtEl>
                                          <p:spTgt spid="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right)">
                                      <p:cBhvr>
                                        <p:cTn id="81" dur="500"/>
                                        <p:tgtEl>
                                          <p:spTgt spid="12"/>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left)">
                                      <p:cBhvr>
                                        <p:cTn id="85" dur="500"/>
                                        <p:tgtEl>
                                          <p:spTgt spid="15"/>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p:cTn id="89" dur="500" fill="hold"/>
                                        <p:tgtEl>
                                          <p:spTgt spid="37"/>
                                        </p:tgtEl>
                                        <p:attrNameLst>
                                          <p:attrName>ppt_w</p:attrName>
                                        </p:attrNameLst>
                                      </p:cBhvr>
                                      <p:tavLst>
                                        <p:tav tm="0">
                                          <p:val>
                                            <p:fltVal val="0"/>
                                          </p:val>
                                        </p:tav>
                                        <p:tav tm="100000">
                                          <p:val>
                                            <p:strVal val="#ppt_w"/>
                                          </p:val>
                                        </p:tav>
                                      </p:tavLst>
                                    </p:anim>
                                    <p:anim calcmode="lin" valueType="num">
                                      <p:cBhvr>
                                        <p:cTn id="90" dur="500" fill="hold"/>
                                        <p:tgtEl>
                                          <p:spTgt spid="37"/>
                                        </p:tgtEl>
                                        <p:attrNameLst>
                                          <p:attrName>ppt_h</p:attrName>
                                        </p:attrNameLst>
                                      </p:cBhvr>
                                      <p:tavLst>
                                        <p:tav tm="0">
                                          <p:val>
                                            <p:fltVal val="0"/>
                                          </p:val>
                                        </p:tav>
                                        <p:tav tm="100000">
                                          <p:val>
                                            <p:strVal val="#ppt_h"/>
                                          </p:val>
                                        </p:tav>
                                      </p:tavLst>
                                    </p:anim>
                                    <p:animEffect transition="in" filter="fade">
                                      <p:cBhvr>
                                        <p:cTn id="91" dur="500"/>
                                        <p:tgtEl>
                                          <p:spTgt spid="3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fltVal val="0"/>
                                          </p:val>
                                        </p:tav>
                                        <p:tav tm="100000">
                                          <p:val>
                                            <p:strVal val="#ppt_h"/>
                                          </p:val>
                                        </p:tav>
                                      </p:tavLst>
                                    </p:anim>
                                    <p:animEffect transition="in" filter="fade">
                                      <p:cBhvr>
                                        <p:cTn id="96" dur="500"/>
                                        <p:tgtEl>
                                          <p:spTgt spid="32"/>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wipe(left)">
                                      <p:cBhvr>
                                        <p:cTn id="10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4" grpId="0"/>
      <p:bldP spid="15" grpId="0" bldLvl="0" animBg="1"/>
      <p:bldP spid="16"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4" grpId="0" bldLvl="0" animBg="1"/>
      <p:bldP spid="5" grpId="0"/>
      <p:bldP spid="6" grpId="0"/>
      <p:bldP spid="7"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明年工作计划</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17" name="组合 16"/>
          <p:cNvGrpSpPr/>
          <p:nvPr/>
        </p:nvGrpSpPr>
        <p:grpSpPr>
          <a:xfrm>
            <a:off x="2902334" y="1760411"/>
            <a:ext cx="868680" cy="1611672"/>
            <a:chOff x="3869778" y="2347215"/>
            <a:chExt cx="1158240" cy="2148896"/>
          </a:xfrm>
        </p:grpSpPr>
        <p:grpSp>
          <p:nvGrpSpPr>
            <p:cNvPr id="18" name="组合 17"/>
            <p:cNvGrpSpPr/>
            <p:nvPr/>
          </p:nvGrpSpPr>
          <p:grpSpPr>
            <a:xfrm>
              <a:off x="4515267" y="2347215"/>
              <a:ext cx="179916" cy="1100108"/>
              <a:chOff x="4524245" y="3111810"/>
              <a:chExt cx="134937" cy="825081"/>
            </a:xfrm>
          </p:grpSpPr>
          <p:cxnSp>
            <p:nvCxnSpPr>
              <p:cNvPr id="20" name="直接连接符 19"/>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3869778" y="3266751"/>
              <a:ext cx="1158240" cy="1229360"/>
            </a:xfrm>
            <a:prstGeom prst="rect">
              <a:avLst/>
            </a:prstGeom>
          </p:spPr>
          <p:txBody>
            <a:bodyPr wrap="none">
              <a:spAutoFit/>
            </a:bodyPr>
            <a:lstStyle/>
            <a:p>
              <a:r>
                <a:rPr lang="zh-CN" altLang="en-US" sz="54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a:t>
              </a:r>
            </a:p>
          </p:txBody>
        </p:sp>
      </p:grpSp>
      <p:grpSp>
        <p:nvGrpSpPr>
          <p:cNvPr id="23" name="组合 22"/>
          <p:cNvGrpSpPr/>
          <p:nvPr/>
        </p:nvGrpSpPr>
        <p:grpSpPr>
          <a:xfrm>
            <a:off x="5711148" y="1760411"/>
            <a:ext cx="877163" cy="1612982"/>
            <a:chOff x="7614862" y="2347215"/>
            <a:chExt cx="1169551" cy="2150642"/>
          </a:xfrm>
        </p:grpSpPr>
        <p:grpSp>
          <p:nvGrpSpPr>
            <p:cNvPr id="24" name="组合 23"/>
            <p:cNvGrpSpPr/>
            <p:nvPr/>
          </p:nvGrpSpPr>
          <p:grpSpPr>
            <a:xfrm>
              <a:off x="8260351" y="2347215"/>
              <a:ext cx="179916" cy="1100108"/>
              <a:chOff x="4524245" y="3111810"/>
              <a:chExt cx="134937" cy="825081"/>
            </a:xfrm>
          </p:grpSpPr>
          <p:cxnSp>
            <p:nvCxnSpPr>
              <p:cNvPr id="26" name="直接连接符 25"/>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7614862" y="3266751"/>
              <a:ext cx="1169551" cy="1231106"/>
            </a:xfrm>
            <a:prstGeom prst="rect">
              <a:avLst/>
            </a:prstGeom>
          </p:spPr>
          <p:txBody>
            <a:bodyPr wrap="none">
              <a:spAutoFit/>
            </a:bodyPr>
            <a:lstStyle/>
            <a:p>
              <a:r>
                <a:rPr lang="zh-CN" altLang="en-US" sz="54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a:t>
              </a:r>
            </a:p>
          </p:txBody>
        </p:sp>
      </p:grpSp>
      <p:grpSp>
        <p:nvGrpSpPr>
          <p:cNvPr id="29" name="组合 28"/>
          <p:cNvGrpSpPr/>
          <p:nvPr/>
        </p:nvGrpSpPr>
        <p:grpSpPr>
          <a:xfrm>
            <a:off x="834942" y="2588635"/>
            <a:ext cx="754510" cy="768926"/>
            <a:chOff x="1113255" y="3451514"/>
            <a:chExt cx="1006013" cy="1025234"/>
          </a:xfrm>
        </p:grpSpPr>
        <p:sp>
          <p:nvSpPr>
            <p:cNvPr id="30"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003679"/>
            </a:solidFill>
            <a:ln>
              <a:noFill/>
            </a:ln>
          </p:spPr>
          <p:txBody>
            <a:bodyPr/>
            <a:lstStyle/>
            <a:p>
              <a:endParaRPr lang="zh-CN" altLang="en-US" sz="1350">
                <a:latin typeface="微软雅黑" panose="020B0503020204020204" charset="-122"/>
                <a:ea typeface="微软雅黑" panose="020B0503020204020204" charset="-122"/>
              </a:endParaRPr>
            </a:p>
          </p:txBody>
        </p:sp>
        <p:sp>
          <p:nvSpPr>
            <p:cNvPr id="31" name="文本框 30"/>
            <p:cNvSpPr txBox="1"/>
            <p:nvPr/>
          </p:nvSpPr>
          <p:spPr>
            <a:xfrm>
              <a:off x="1277794" y="3590045"/>
              <a:ext cx="712161" cy="677108"/>
            </a:xfrm>
            <a:prstGeom prst="rect">
              <a:avLst/>
            </a:prstGeom>
            <a:noFill/>
            <a:effectLst/>
          </p:spPr>
          <p:txBody>
            <a:bodyPr wrap="none" rtlCol="0">
              <a:spAutoFit/>
            </a:bodyPr>
            <a:lstStyle/>
            <a:p>
              <a:r>
                <a:rPr lang="en-US" altLang="zh-CN" sz="2700" b="1" dirty="0">
                  <a:solidFill>
                    <a:schemeClr val="bg1"/>
                  </a:solidFill>
                  <a:latin typeface="微软雅黑" panose="020B0503020204020204" charset="-122"/>
                  <a:ea typeface="微软雅黑" panose="020B0503020204020204" charset="-122"/>
                </a:rPr>
                <a:t>01</a:t>
              </a:r>
            </a:p>
          </p:txBody>
        </p:sp>
      </p:grpSp>
      <p:grpSp>
        <p:nvGrpSpPr>
          <p:cNvPr id="32" name="组合 31"/>
          <p:cNvGrpSpPr/>
          <p:nvPr/>
        </p:nvGrpSpPr>
        <p:grpSpPr>
          <a:xfrm>
            <a:off x="3643755" y="2581384"/>
            <a:ext cx="754510" cy="768926"/>
            <a:chOff x="4858339" y="3441846"/>
            <a:chExt cx="1006013" cy="1025234"/>
          </a:xfrm>
        </p:grpSpPr>
        <p:sp>
          <p:nvSpPr>
            <p:cNvPr id="3"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bg1">
                <a:lumMod val="50000"/>
              </a:schemeClr>
            </a:solidFill>
            <a:ln>
              <a:noFill/>
            </a:ln>
          </p:spPr>
          <p:txBody>
            <a:bodyPr/>
            <a:lstStyle/>
            <a:p>
              <a:endParaRPr lang="zh-CN" altLang="en-US" sz="1350">
                <a:latin typeface="微软雅黑" panose="020B0503020204020204" charset="-122"/>
                <a:ea typeface="微软雅黑" panose="020B0503020204020204" charset="-122"/>
              </a:endParaRPr>
            </a:p>
          </p:txBody>
        </p:sp>
        <p:sp>
          <p:nvSpPr>
            <p:cNvPr id="4" name="文本框 3"/>
            <p:cNvSpPr txBox="1"/>
            <p:nvPr/>
          </p:nvSpPr>
          <p:spPr>
            <a:xfrm>
              <a:off x="5009180" y="3590043"/>
              <a:ext cx="712161" cy="677108"/>
            </a:xfrm>
            <a:prstGeom prst="rect">
              <a:avLst/>
            </a:prstGeom>
            <a:noFill/>
            <a:effectLst/>
          </p:spPr>
          <p:txBody>
            <a:bodyPr wrap="none" rtlCol="0">
              <a:spAutoFit/>
            </a:bodyPr>
            <a:lstStyle/>
            <a:p>
              <a:r>
                <a:rPr lang="en-US" altLang="zh-CN" sz="2700" b="1" dirty="0">
                  <a:solidFill>
                    <a:schemeClr val="bg1"/>
                  </a:solidFill>
                  <a:latin typeface="微软雅黑" panose="020B0503020204020204" charset="-122"/>
                  <a:ea typeface="微软雅黑" panose="020B0503020204020204" charset="-122"/>
                </a:rPr>
                <a:t>02</a:t>
              </a:r>
            </a:p>
          </p:txBody>
        </p:sp>
      </p:grpSp>
      <p:grpSp>
        <p:nvGrpSpPr>
          <p:cNvPr id="5" name="组合 4"/>
          <p:cNvGrpSpPr/>
          <p:nvPr/>
        </p:nvGrpSpPr>
        <p:grpSpPr>
          <a:xfrm>
            <a:off x="6452568" y="2581384"/>
            <a:ext cx="754510" cy="768926"/>
            <a:chOff x="8603423" y="3441846"/>
            <a:chExt cx="1006013" cy="1025234"/>
          </a:xfrm>
        </p:grpSpPr>
        <p:sp>
          <p:nvSpPr>
            <p:cNvPr id="6"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003679"/>
            </a:solidFill>
            <a:ln>
              <a:noFill/>
            </a:ln>
          </p:spPr>
          <p:txBody>
            <a:bodyPr/>
            <a:lstStyle/>
            <a:p>
              <a:endParaRPr lang="zh-CN" altLang="en-US" sz="1350">
                <a:latin typeface="微软雅黑" panose="020B0503020204020204" charset="-122"/>
                <a:ea typeface="微软雅黑" panose="020B0503020204020204" charset="-122"/>
              </a:endParaRPr>
            </a:p>
          </p:txBody>
        </p:sp>
        <p:sp>
          <p:nvSpPr>
            <p:cNvPr id="37" name="文本框 36"/>
            <p:cNvSpPr txBox="1"/>
            <p:nvPr/>
          </p:nvSpPr>
          <p:spPr>
            <a:xfrm>
              <a:off x="8754263" y="3590043"/>
              <a:ext cx="712161" cy="677108"/>
            </a:xfrm>
            <a:prstGeom prst="rect">
              <a:avLst/>
            </a:prstGeom>
            <a:noFill/>
            <a:effectLst/>
          </p:spPr>
          <p:txBody>
            <a:bodyPr wrap="none" rtlCol="0">
              <a:spAutoFit/>
            </a:bodyPr>
            <a:lstStyle/>
            <a:p>
              <a:r>
                <a:rPr lang="en-US" altLang="zh-CN" sz="2700" b="1" dirty="0">
                  <a:solidFill>
                    <a:schemeClr val="bg1"/>
                  </a:solidFill>
                  <a:latin typeface="微软雅黑" panose="020B0503020204020204" charset="-122"/>
                  <a:ea typeface="微软雅黑" panose="020B0503020204020204" charset="-122"/>
                </a:rPr>
                <a:t>03</a:t>
              </a:r>
            </a:p>
          </p:txBody>
        </p:sp>
      </p:grpSp>
      <p:grpSp>
        <p:nvGrpSpPr>
          <p:cNvPr id="7" name="组合 6"/>
          <p:cNvGrpSpPr/>
          <p:nvPr/>
        </p:nvGrpSpPr>
        <p:grpSpPr>
          <a:xfrm>
            <a:off x="834941" y="1633217"/>
            <a:ext cx="2158034" cy="744034"/>
            <a:chOff x="1113255" y="2177622"/>
            <a:chExt cx="2877378" cy="992045"/>
          </a:xfrm>
        </p:grpSpPr>
        <p:sp>
          <p:nvSpPr>
            <p:cNvPr id="41" name="矩形 40"/>
            <p:cNvSpPr/>
            <p:nvPr/>
          </p:nvSpPr>
          <p:spPr>
            <a:xfrm>
              <a:off x="1113255" y="2177622"/>
              <a:ext cx="2877378" cy="992045"/>
            </a:xfrm>
            <a:prstGeom prst="rect">
              <a:avLst/>
            </a:prstGeom>
            <a:solidFill>
              <a:srgbClr val="00367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42" name="文本框 41"/>
            <p:cNvSpPr txBox="1"/>
            <p:nvPr/>
          </p:nvSpPr>
          <p:spPr>
            <a:xfrm>
              <a:off x="1516914" y="2306658"/>
              <a:ext cx="2101429" cy="677108"/>
            </a:xfrm>
            <a:prstGeom prst="rect">
              <a:avLst/>
            </a:prstGeom>
            <a:noFill/>
          </p:spPr>
          <p:txBody>
            <a:bodyPr wrap="none" rtlCol="0">
              <a:spAutoFit/>
            </a:bodyPr>
            <a:lstStyle/>
            <a:p>
              <a:r>
                <a:rPr lang="zh-CN" altLang="en-US" sz="2700" b="1" dirty="0">
                  <a:solidFill>
                    <a:schemeClr val="bg1"/>
                  </a:solidFill>
                  <a:latin typeface="微软雅黑" panose="020B0503020204020204" charset="-122"/>
                  <a:ea typeface="微软雅黑" panose="020B0503020204020204" charset="-122"/>
                </a:rPr>
                <a:t>输入标题</a:t>
              </a:r>
            </a:p>
          </p:txBody>
        </p:sp>
      </p:grpSp>
      <p:grpSp>
        <p:nvGrpSpPr>
          <p:cNvPr id="43" name="组合 42"/>
          <p:cNvGrpSpPr/>
          <p:nvPr/>
        </p:nvGrpSpPr>
        <p:grpSpPr>
          <a:xfrm>
            <a:off x="3643754" y="1633217"/>
            <a:ext cx="2158034" cy="744034"/>
            <a:chOff x="4858339" y="2177622"/>
            <a:chExt cx="2877378" cy="992045"/>
          </a:xfrm>
        </p:grpSpPr>
        <p:sp>
          <p:nvSpPr>
            <p:cNvPr id="44" name="矩形 43"/>
            <p:cNvSpPr/>
            <p:nvPr/>
          </p:nvSpPr>
          <p:spPr>
            <a:xfrm>
              <a:off x="4858339" y="2177622"/>
              <a:ext cx="2877378" cy="992045"/>
            </a:xfrm>
            <a:prstGeom prst="rect">
              <a:avLst/>
            </a:prstGeom>
            <a:solidFill>
              <a:schemeClr val="bg1">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45" name="文本框 44"/>
            <p:cNvSpPr txBox="1"/>
            <p:nvPr/>
          </p:nvSpPr>
          <p:spPr>
            <a:xfrm>
              <a:off x="5346660" y="2306658"/>
              <a:ext cx="2101429" cy="677108"/>
            </a:xfrm>
            <a:prstGeom prst="rect">
              <a:avLst/>
            </a:prstGeom>
            <a:noFill/>
          </p:spPr>
          <p:txBody>
            <a:bodyPr wrap="none" rtlCol="0">
              <a:spAutoFit/>
            </a:bodyPr>
            <a:lstStyle/>
            <a:p>
              <a:r>
                <a:rPr lang="zh-CN" altLang="en-US" sz="2700" b="1" dirty="0">
                  <a:solidFill>
                    <a:srgbClr val="FFFFFF"/>
                  </a:solidFill>
                  <a:latin typeface="微软雅黑" panose="020B0503020204020204" charset="-122"/>
                  <a:ea typeface="微软雅黑" panose="020B0503020204020204" charset="-122"/>
                </a:rPr>
                <a:t>输入标题</a:t>
              </a:r>
            </a:p>
          </p:txBody>
        </p:sp>
      </p:grpSp>
      <p:grpSp>
        <p:nvGrpSpPr>
          <p:cNvPr id="46" name="组合 45"/>
          <p:cNvGrpSpPr/>
          <p:nvPr/>
        </p:nvGrpSpPr>
        <p:grpSpPr>
          <a:xfrm>
            <a:off x="6452567" y="1633217"/>
            <a:ext cx="2158034" cy="744034"/>
            <a:chOff x="8603423" y="2177622"/>
            <a:chExt cx="2877378" cy="992045"/>
          </a:xfrm>
        </p:grpSpPr>
        <p:sp>
          <p:nvSpPr>
            <p:cNvPr id="47" name="矩形 46"/>
            <p:cNvSpPr/>
            <p:nvPr/>
          </p:nvSpPr>
          <p:spPr>
            <a:xfrm>
              <a:off x="8603423" y="2177622"/>
              <a:ext cx="2877378" cy="992045"/>
            </a:xfrm>
            <a:prstGeom prst="rect">
              <a:avLst/>
            </a:prstGeom>
            <a:solidFill>
              <a:srgbClr val="00367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charset="-122"/>
                <a:ea typeface="微软雅黑" panose="020B0503020204020204" charset="-122"/>
              </a:endParaRPr>
            </a:p>
          </p:txBody>
        </p:sp>
        <p:sp>
          <p:nvSpPr>
            <p:cNvPr id="48" name="文本框 47"/>
            <p:cNvSpPr txBox="1"/>
            <p:nvPr/>
          </p:nvSpPr>
          <p:spPr>
            <a:xfrm>
              <a:off x="9023243" y="2301825"/>
              <a:ext cx="2101429" cy="677108"/>
            </a:xfrm>
            <a:prstGeom prst="rect">
              <a:avLst/>
            </a:prstGeom>
            <a:noFill/>
          </p:spPr>
          <p:txBody>
            <a:bodyPr wrap="none" rtlCol="0">
              <a:spAutoFit/>
            </a:bodyPr>
            <a:lstStyle/>
            <a:p>
              <a:r>
                <a:rPr lang="zh-CN" altLang="en-US" sz="2700" b="1" dirty="0">
                  <a:solidFill>
                    <a:schemeClr val="bg1"/>
                  </a:solidFill>
                  <a:latin typeface="微软雅黑" panose="020B0503020204020204" charset="-122"/>
                  <a:ea typeface="微软雅黑" panose="020B0503020204020204" charset="-122"/>
                </a:rPr>
                <a:t>输入标题</a:t>
              </a:r>
            </a:p>
          </p:txBody>
        </p:sp>
      </p:grpSp>
      <p:sp>
        <p:nvSpPr>
          <p:cNvPr id="49" name="TextBox 12"/>
          <p:cNvSpPr txBox="1"/>
          <p:nvPr/>
        </p:nvSpPr>
        <p:spPr>
          <a:xfrm>
            <a:off x="1484129" y="3689256"/>
            <a:ext cx="6175742" cy="1477328"/>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pPr>
              <a:lnSpc>
                <a:spcPct val="150000"/>
              </a:lnSpc>
            </a:pPr>
            <a:endParaRPr lang="en-US" altLang="zh-CN" sz="1200" dirty="0">
              <a:solidFill>
                <a:schemeClr val="tx1">
                  <a:lumMod val="85000"/>
                  <a:lumOff val="15000"/>
                </a:schemeClr>
              </a:solidFill>
              <a:latin typeface="微软雅黑" panose="020B0503020204020204" charset="-122"/>
              <a:ea typeface="微软雅黑" panose="020B0503020204020204" charset="-122"/>
            </a:endParaRPr>
          </a:p>
          <a:p>
            <a:pPr>
              <a:lnSpc>
                <a:spcPct val="150000"/>
              </a:lnSpc>
            </a:pPr>
            <a:endParaRPr lang="en-US" altLang="zh-CN" sz="12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p:cTn id="7" dur="750" fill="hold"/>
                                        <p:tgtEl>
                                          <p:spTgt spid="29"/>
                                        </p:tgtEl>
                                        <p:attrNameLst>
                                          <p:attrName>ppt_w</p:attrName>
                                        </p:attrNameLst>
                                      </p:cBhvr>
                                      <p:tavLst>
                                        <p:tav tm="0">
                                          <p:val>
                                            <p:strVal val="4*#ppt_w"/>
                                          </p:val>
                                        </p:tav>
                                        <p:tav tm="100000">
                                          <p:val>
                                            <p:strVal val="#ppt_w"/>
                                          </p:val>
                                        </p:tav>
                                      </p:tavLst>
                                    </p:anim>
                                    <p:anim calcmode="lin" valueType="num">
                                      <p:cBhvr>
                                        <p:cTn id="8" dur="750" fill="hold"/>
                                        <p:tgtEl>
                                          <p:spTgt spid="29"/>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29"/>
                                        </p:tgtEl>
                                      </p:cBhvr>
                                    </p:animEffect>
                                    <p:animScale>
                                      <p:cBhvr>
                                        <p:cTn id="12" dur="250" autoRev="1" fill="hold"/>
                                        <p:tgtEl>
                                          <p:spTgt spid="29"/>
                                        </p:tgtEl>
                                      </p:cBhvr>
                                      <p:by x="105000" y="105000"/>
                                    </p:animScale>
                                  </p:childTnLst>
                                </p:cTn>
                              </p:par>
                            </p:childTnLst>
                          </p:cTn>
                        </p:par>
                        <p:par>
                          <p:cTn id="13" fill="hold">
                            <p:stCondLst>
                              <p:cond delay="1750"/>
                            </p:stCondLst>
                            <p:childTnLst>
                              <p:par>
                                <p:cTn id="14" presetID="3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800" decel="100000"/>
                                        <p:tgtEl>
                                          <p:spTgt spid="7"/>
                                        </p:tgtEl>
                                      </p:cBhvr>
                                    </p:animEffect>
                                    <p:anim calcmode="lin" valueType="num">
                                      <p:cBhvr>
                                        <p:cTn id="17" dur="800" decel="100000" fill="hold"/>
                                        <p:tgtEl>
                                          <p:spTgt spid="7"/>
                                        </p:tgtEl>
                                        <p:attrNameLst>
                                          <p:attrName>style.rotation</p:attrName>
                                        </p:attrNameLst>
                                      </p:cBhvr>
                                      <p:tavLst>
                                        <p:tav tm="0">
                                          <p:val>
                                            <p:fltVal val="-90"/>
                                          </p:val>
                                        </p:tav>
                                        <p:tav tm="100000">
                                          <p:val>
                                            <p:fltVal val="0"/>
                                          </p:val>
                                        </p:tav>
                                      </p:tavLst>
                                    </p:anim>
                                    <p:anim calcmode="lin" valueType="num">
                                      <p:cBhvr>
                                        <p:cTn id="18" dur="800" decel="100000" fill="hold"/>
                                        <p:tgtEl>
                                          <p:spTgt spid="7"/>
                                        </p:tgtEl>
                                        <p:attrNameLst>
                                          <p:attrName>ppt_x</p:attrName>
                                        </p:attrNameLst>
                                      </p:cBhvr>
                                      <p:tavLst>
                                        <p:tav tm="0">
                                          <p:val>
                                            <p:strVal val="#ppt_x+0.4"/>
                                          </p:val>
                                        </p:tav>
                                        <p:tav tm="100000">
                                          <p:val>
                                            <p:strVal val="#ppt_x-0.05"/>
                                          </p:val>
                                        </p:tav>
                                      </p:tavLst>
                                    </p:anim>
                                    <p:anim calcmode="lin" valueType="num">
                                      <p:cBhvr>
                                        <p:cTn id="19" dur="800" decel="100000" fill="hold"/>
                                        <p:tgtEl>
                                          <p:spTgt spid="7"/>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22" fill="hold">
                            <p:stCondLst>
                              <p:cond delay="2750"/>
                            </p:stCondLst>
                            <p:childTnLst>
                              <p:par>
                                <p:cTn id="23" presetID="23" presetClass="entr" presetSubtype="32"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750" fill="hold"/>
                                        <p:tgtEl>
                                          <p:spTgt spid="32"/>
                                        </p:tgtEl>
                                        <p:attrNameLst>
                                          <p:attrName>ppt_w</p:attrName>
                                        </p:attrNameLst>
                                      </p:cBhvr>
                                      <p:tavLst>
                                        <p:tav tm="0">
                                          <p:val>
                                            <p:strVal val="4*#ppt_w"/>
                                          </p:val>
                                        </p:tav>
                                        <p:tav tm="100000">
                                          <p:val>
                                            <p:strVal val="#ppt_w"/>
                                          </p:val>
                                        </p:tav>
                                      </p:tavLst>
                                    </p:anim>
                                    <p:anim calcmode="lin" valueType="num">
                                      <p:cBhvr>
                                        <p:cTn id="26" dur="750" fill="hold"/>
                                        <p:tgtEl>
                                          <p:spTgt spid="32"/>
                                        </p:tgtEl>
                                        <p:attrNameLst>
                                          <p:attrName>ppt_h</p:attrName>
                                        </p:attrNameLst>
                                      </p:cBhvr>
                                      <p:tavLst>
                                        <p:tav tm="0">
                                          <p:val>
                                            <p:strVal val="4*#ppt_h"/>
                                          </p:val>
                                        </p:tav>
                                        <p:tav tm="100000">
                                          <p:val>
                                            <p:strVal val="#ppt_h"/>
                                          </p:val>
                                        </p:tav>
                                      </p:tavLst>
                                    </p:anim>
                                  </p:childTnLst>
                                </p:cTn>
                              </p:par>
                            </p:childTnLst>
                          </p:cTn>
                        </p:par>
                        <p:par>
                          <p:cTn id="27" fill="hold">
                            <p:stCondLst>
                              <p:cond delay="3750"/>
                            </p:stCondLst>
                            <p:childTnLst>
                              <p:par>
                                <p:cTn id="28" presetID="26" presetClass="emph" presetSubtype="0" fill="hold" nodeType="afterEffect">
                                  <p:stCondLst>
                                    <p:cond delay="0"/>
                                  </p:stCondLst>
                                  <p:childTnLst>
                                    <p:animEffect transition="out" filter="fade">
                                      <p:cBhvr>
                                        <p:cTn id="29" dur="500" tmFilter="0, 0; .2, .5; .8, .5; 1, 0"/>
                                        <p:tgtEl>
                                          <p:spTgt spid="32"/>
                                        </p:tgtEl>
                                      </p:cBhvr>
                                    </p:animEffect>
                                    <p:animScale>
                                      <p:cBhvr>
                                        <p:cTn id="30" dur="250" autoRev="1" fill="hold"/>
                                        <p:tgtEl>
                                          <p:spTgt spid="32"/>
                                        </p:tgtEl>
                                      </p:cBhvr>
                                      <p:by x="105000" y="105000"/>
                                    </p:animScale>
                                  </p:childTnLst>
                                </p:cTn>
                              </p:par>
                            </p:childTnLst>
                          </p:cTn>
                        </p:par>
                        <p:par>
                          <p:cTn id="31" fill="hold">
                            <p:stCondLst>
                              <p:cond delay="4250"/>
                            </p:stCondLst>
                            <p:childTnLst>
                              <p:par>
                                <p:cTn id="32" presetID="22" presetClass="entr" presetSubtype="4"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par>
                          <p:cTn id="35" fill="hold">
                            <p:stCondLst>
                              <p:cond delay="4750"/>
                            </p:stCondLst>
                            <p:childTnLst>
                              <p:par>
                                <p:cTn id="36" presetID="3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800" decel="100000"/>
                                        <p:tgtEl>
                                          <p:spTgt spid="43"/>
                                        </p:tgtEl>
                                      </p:cBhvr>
                                    </p:animEffect>
                                    <p:anim calcmode="lin" valueType="num">
                                      <p:cBhvr>
                                        <p:cTn id="39" dur="800" decel="100000" fill="hold"/>
                                        <p:tgtEl>
                                          <p:spTgt spid="43"/>
                                        </p:tgtEl>
                                        <p:attrNameLst>
                                          <p:attrName>style.rotation</p:attrName>
                                        </p:attrNameLst>
                                      </p:cBhvr>
                                      <p:tavLst>
                                        <p:tav tm="0">
                                          <p:val>
                                            <p:fltVal val="-90"/>
                                          </p:val>
                                        </p:tav>
                                        <p:tav tm="100000">
                                          <p:val>
                                            <p:fltVal val="0"/>
                                          </p:val>
                                        </p:tav>
                                      </p:tavLst>
                                    </p:anim>
                                    <p:anim calcmode="lin" valueType="num">
                                      <p:cBhvr>
                                        <p:cTn id="40" dur="800" decel="100000" fill="hold"/>
                                        <p:tgtEl>
                                          <p:spTgt spid="43"/>
                                        </p:tgtEl>
                                        <p:attrNameLst>
                                          <p:attrName>ppt_x</p:attrName>
                                        </p:attrNameLst>
                                      </p:cBhvr>
                                      <p:tavLst>
                                        <p:tav tm="0">
                                          <p:val>
                                            <p:strVal val="#ppt_x+0.4"/>
                                          </p:val>
                                        </p:tav>
                                        <p:tav tm="100000">
                                          <p:val>
                                            <p:strVal val="#ppt_x-0.05"/>
                                          </p:val>
                                        </p:tav>
                                      </p:tavLst>
                                    </p:anim>
                                    <p:anim calcmode="lin" valueType="num">
                                      <p:cBhvr>
                                        <p:cTn id="41" dur="800" decel="100000" fill="hold"/>
                                        <p:tgtEl>
                                          <p:spTgt spid="43"/>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par>
                          <p:cTn id="44" fill="hold">
                            <p:stCondLst>
                              <p:cond delay="5750"/>
                            </p:stCondLst>
                            <p:childTnLst>
                              <p:par>
                                <p:cTn id="45" presetID="23" presetClass="entr" presetSubtype="32"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750" fill="hold"/>
                                        <p:tgtEl>
                                          <p:spTgt spid="5"/>
                                        </p:tgtEl>
                                        <p:attrNameLst>
                                          <p:attrName>ppt_w</p:attrName>
                                        </p:attrNameLst>
                                      </p:cBhvr>
                                      <p:tavLst>
                                        <p:tav tm="0">
                                          <p:val>
                                            <p:strVal val="4*#ppt_w"/>
                                          </p:val>
                                        </p:tav>
                                        <p:tav tm="100000">
                                          <p:val>
                                            <p:strVal val="#ppt_w"/>
                                          </p:val>
                                        </p:tav>
                                      </p:tavLst>
                                    </p:anim>
                                    <p:anim calcmode="lin" valueType="num">
                                      <p:cBhvr>
                                        <p:cTn id="48" dur="750" fill="hold"/>
                                        <p:tgtEl>
                                          <p:spTgt spid="5"/>
                                        </p:tgtEl>
                                        <p:attrNameLst>
                                          <p:attrName>ppt_h</p:attrName>
                                        </p:attrNameLst>
                                      </p:cBhvr>
                                      <p:tavLst>
                                        <p:tav tm="0">
                                          <p:val>
                                            <p:strVal val="4*#ppt_h"/>
                                          </p:val>
                                        </p:tav>
                                        <p:tav tm="100000">
                                          <p:val>
                                            <p:strVal val="#ppt_h"/>
                                          </p:val>
                                        </p:tav>
                                      </p:tavLst>
                                    </p:anim>
                                  </p:childTnLst>
                                </p:cTn>
                              </p:par>
                            </p:childTnLst>
                          </p:cTn>
                        </p:par>
                        <p:par>
                          <p:cTn id="49" fill="hold">
                            <p:stCondLst>
                              <p:cond delay="6750"/>
                            </p:stCondLst>
                            <p:childTnLst>
                              <p:par>
                                <p:cTn id="50" presetID="26" presetClass="emph" presetSubtype="0" fill="hold" nodeType="afterEffect">
                                  <p:stCondLst>
                                    <p:cond delay="0"/>
                                  </p:stCondLst>
                                  <p:childTnLst>
                                    <p:animEffect transition="out" filter="fade">
                                      <p:cBhvr>
                                        <p:cTn id="51" dur="500" tmFilter="0, 0; .2, .5; .8, .5; 1, 0"/>
                                        <p:tgtEl>
                                          <p:spTgt spid="5"/>
                                        </p:tgtEl>
                                      </p:cBhvr>
                                    </p:animEffect>
                                    <p:animScale>
                                      <p:cBhvr>
                                        <p:cTn id="52" dur="250" autoRev="1" fill="hold"/>
                                        <p:tgtEl>
                                          <p:spTgt spid="5"/>
                                        </p:tgtEl>
                                      </p:cBhvr>
                                      <p:by x="105000" y="105000"/>
                                    </p:animScale>
                                  </p:childTnLst>
                                </p:cTn>
                              </p:par>
                            </p:childTnLst>
                          </p:cTn>
                        </p:par>
                        <p:par>
                          <p:cTn id="53" fill="hold">
                            <p:stCondLst>
                              <p:cond delay="7250"/>
                            </p:stCondLst>
                            <p:childTnLst>
                              <p:par>
                                <p:cTn id="54" presetID="22" presetClass="entr" presetSubtype="4"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childTnLst>
                          </p:cTn>
                        </p:par>
                        <p:par>
                          <p:cTn id="57" fill="hold">
                            <p:stCondLst>
                              <p:cond delay="7750"/>
                            </p:stCondLst>
                            <p:childTnLst>
                              <p:par>
                                <p:cTn id="58" presetID="30" presetClass="entr" presetSubtype="0"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800" decel="100000"/>
                                        <p:tgtEl>
                                          <p:spTgt spid="46"/>
                                        </p:tgtEl>
                                      </p:cBhvr>
                                    </p:animEffect>
                                    <p:anim calcmode="lin" valueType="num">
                                      <p:cBhvr>
                                        <p:cTn id="61" dur="800" decel="100000" fill="hold"/>
                                        <p:tgtEl>
                                          <p:spTgt spid="46"/>
                                        </p:tgtEl>
                                        <p:attrNameLst>
                                          <p:attrName>style.rotation</p:attrName>
                                        </p:attrNameLst>
                                      </p:cBhvr>
                                      <p:tavLst>
                                        <p:tav tm="0">
                                          <p:val>
                                            <p:fltVal val="-90"/>
                                          </p:val>
                                        </p:tav>
                                        <p:tav tm="100000">
                                          <p:val>
                                            <p:fltVal val="0"/>
                                          </p:val>
                                        </p:tav>
                                      </p:tavLst>
                                    </p:anim>
                                    <p:anim calcmode="lin" valueType="num">
                                      <p:cBhvr>
                                        <p:cTn id="62" dur="800" decel="100000" fill="hold"/>
                                        <p:tgtEl>
                                          <p:spTgt spid="46"/>
                                        </p:tgtEl>
                                        <p:attrNameLst>
                                          <p:attrName>ppt_x</p:attrName>
                                        </p:attrNameLst>
                                      </p:cBhvr>
                                      <p:tavLst>
                                        <p:tav tm="0">
                                          <p:val>
                                            <p:strVal val="#ppt_x+0.4"/>
                                          </p:val>
                                        </p:tav>
                                        <p:tav tm="100000">
                                          <p:val>
                                            <p:strVal val="#ppt_x-0.05"/>
                                          </p:val>
                                        </p:tav>
                                      </p:tavLst>
                                    </p:anim>
                                    <p:anim calcmode="lin" valueType="num">
                                      <p:cBhvr>
                                        <p:cTn id="63" dur="800" decel="100000" fill="hold"/>
                                        <p:tgtEl>
                                          <p:spTgt spid="46"/>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66" fill="hold">
                            <p:stCondLst>
                              <p:cond delay="8750"/>
                            </p:stCondLst>
                            <p:childTnLst>
                              <p:par>
                                <p:cTn id="67" presetID="42" presetClass="entr" presetSubtype="0"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1000"/>
                                        <p:tgtEl>
                                          <p:spTgt spid="49"/>
                                        </p:tgtEl>
                                      </p:cBhvr>
                                    </p:animEffect>
                                    <p:anim calcmode="lin" valueType="num">
                                      <p:cBhvr>
                                        <p:cTn id="70" dur="1000" fill="hold"/>
                                        <p:tgtEl>
                                          <p:spTgt spid="49"/>
                                        </p:tgtEl>
                                        <p:attrNameLst>
                                          <p:attrName>ppt_x</p:attrName>
                                        </p:attrNameLst>
                                      </p:cBhvr>
                                      <p:tavLst>
                                        <p:tav tm="0">
                                          <p:val>
                                            <p:strVal val="#ppt_x"/>
                                          </p:val>
                                        </p:tav>
                                        <p:tav tm="100000">
                                          <p:val>
                                            <p:strVal val="#ppt_x"/>
                                          </p:val>
                                        </p:tav>
                                      </p:tavLst>
                                    </p:anim>
                                    <p:anim calcmode="lin" valueType="num">
                                      <p:cBhvr>
                                        <p:cTn id="7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明年工作计划</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41" name="组合 40"/>
          <p:cNvGrpSpPr/>
          <p:nvPr/>
        </p:nvGrpSpPr>
        <p:grpSpPr>
          <a:xfrm>
            <a:off x="484000" y="2749134"/>
            <a:ext cx="750698" cy="750698"/>
            <a:chOff x="878169" y="3356022"/>
            <a:chExt cx="1000931" cy="1000931"/>
          </a:xfrm>
        </p:grpSpPr>
        <p:sp>
          <p:nvSpPr>
            <p:cNvPr id="42" name="椭圆 41"/>
            <p:cNvSpPr/>
            <p:nvPr/>
          </p:nvSpPr>
          <p:spPr>
            <a:xfrm>
              <a:off x="878169" y="3356022"/>
              <a:ext cx="1000931" cy="1000931"/>
            </a:xfrm>
            <a:prstGeom prst="ellipse">
              <a:avLst/>
            </a:prstGeom>
            <a:solidFill>
              <a:srgbClr val="003679"/>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43" name="Freeform 26"/>
            <p:cNvSpPr>
              <a:spLocks noEditPoints="1"/>
            </p:cNvSpPr>
            <p:nvPr/>
          </p:nvSpPr>
          <p:spPr bwMode="auto">
            <a:xfrm>
              <a:off x="1160833" y="3657964"/>
              <a:ext cx="434060" cy="45603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rgbClr val="ED7D31"/>
                </a:solidFill>
                <a:ea typeface="微软雅黑" panose="020B0503020204020204" pitchFamily="34" charset="-122"/>
              </a:endParaRPr>
            </a:p>
          </p:txBody>
        </p:sp>
      </p:grpSp>
      <p:grpSp>
        <p:nvGrpSpPr>
          <p:cNvPr id="44" name="组合 43"/>
          <p:cNvGrpSpPr/>
          <p:nvPr/>
        </p:nvGrpSpPr>
        <p:grpSpPr>
          <a:xfrm>
            <a:off x="484000" y="3925356"/>
            <a:ext cx="750698" cy="750698"/>
            <a:chOff x="878169" y="4924318"/>
            <a:chExt cx="1000931" cy="1000931"/>
          </a:xfrm>
        </p:grpSpPr>
        <p:sp>
          <p:nvSpPr>
            <p:cNvPr id="45" name="椭圆 44"/>
            <p:cNvSpPr/>
            <p:nvPr/>
          </p:nvSpPr>
          <p:spPr>
            <a:xfrm>
              <a:off x="878169" y="4924318"/>
              <a:ext cx="1000931" cy="1000931"/>
            </a:xfrm>
            <a:prstGeom prst="ellipse">
              <a:avLst/>
            </a:prstGeom>
            <a:solidFill>
              <a:srgbClr val="003679"/>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46" name="Freeform 36"/>
            <p:cNvSpPr>
              <a:spLocks noEditPoints="1"/>
            </p:cNvSpPr>
            <p:nvPr/>
          </p:nvSpPr>
          <p:spPr bwMode="auto">
            <a:xfrm>
              <a:off x="1114816" y="5197679"/>
              <a:ext cx="459701" cy="45420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rgbClr val="ED7D31"/>
                </a:solidFill>
                <a:ea typeface="微软雅黑" panose="020B0503020204020204" pitchFamily="34" charset="-122"/>
              </a:endParaRPr>
            </a:p>
          </p:txBody>
        </p:sp>
      </p:grpSp>
      <p:grpSp>
        <p:nvGrpSpPr>
          <p:cNvPr id="47" name="组合 46"/>
          <p:cNvGrpSpPr/>
          <p:nvPr/>
        </p:nvGrpSpPr>
        <p:grpSpPr>
          <a:xfrm>
            <a:off x="484000" y="1616767"/>
            <a:ext cx="750698" cy="750698"/>
            <a:chOff x="878169" y="1846200"/>
            <a:chExt cx="1000931" cy="1000931"/>
          </a:xfrm>
        </p:grpSpPr>
        <p:sp>
          <p:nvSpPr>
            <p:cNvPr id="48" name="椭圆 47"/>
            <p:cNvSpPr/>
            <p:nvPr/>
          </p:nvSpPr>
          <p:spPr>
            <a:xfrm>
              <a:off x="878169" y="1846200"/>
              <a:ext cx="1000931" cy="1000931"/>
            </a:xfrm>
            <a:prstGeom prst="ellipse">
              <a:avLst/>
            </a:prstGeom>
            <a:solidFill>
              <a:srgbClr val="003679"/>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49" name="Freeform 48"/>
            <p:cNvSpPr>
              <a:spLocks noEditPoints="1"/>
            </p:cNvSpPr>
            <p:nvPr/>
          </p:nvSpPr>
          <p:spPr bwMode="auto">
            <a:xfrm>
              <a:off x="1142518" y="2117243"/>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rgbClr val="ED7D31"/>
                </a:solidFill>
                <a:ea typeface="微软雅黑" panose="020B0503020204020204" pitchFamily="34" charset="-122"/>
              </a:endParaRPr>
            </a:p>
          </p:txBody>
        </p:sp>
      </p:grpSp>
      <p:grpSp>
        <p:nvGrpSpPr>
          <p:cNvPr id="50" name="组合 49"/>
          <p:cNvGrpSpPr/>
          <p:nvPr/>
        </p:nvGrpSpPr>
        <p:grpSpPr>
          <a:xfrm>
            <a:off x="4918654" y="1616767"/>
            <a:ext cx="750698" cy="750698"/>
            <a:chOff x="6791040" y="1846200"/>
            <a:chExt cx="1000931" cy="1000931"/>
          </a:xfrm>
        </p:grpSpPr>
        <p:sp>
          <p:nvSpPr>
            <p:cNvPr id="51" name="椭圆 50"/>
            <p:cNvSpPr/>
            <p:nvPr/>
          </p:nvSpPr>
          <p:spPr>
            <a:xfrm>
              <a:off x="6791040" y="1846200"/>
              <a:ext cx="1000931" cy="1000931"/>
            </a:xfrm>
            <a:prstGeom prst="ellipse">
              <a:avLst/>
            </a:prstGeom>
            <a:solidFill>
              <a:schemeClr val="bg1">
                <a:lumMod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52" name="Freeform 31"/>
            <p:cNvSpPr>
              <a:spLocks noEditPoints="1"/>
            </p:cNvSpPr>
            <p:nvPr/>
          </p:nvSpPr>
          <p:spPr bwMode="auto">
            <a:xfrm>
              <a:off x="7110188" y="216829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rgbClr val="ED7D31"/>
                </a:solidFill>
                <a:ea typeface="微软雅黑" panose="020B0503020204020204" pitchFamily="34" charset="-122"/>
              </a:endParaRPr>
            </a:p>
          </p:txBody>
        </p:sp>
      </p:grpSp>
      <p:grpSp>
        <p:nvGrpSpPr>
          <p:cNvPr id="53" name="组合 52"/>
          <p:cNvGrpSpPr/>
          <p:nvPr/>
        </p:nvGrpSpPr>
        <p:grpSpPr>
          <a:xfrm>
            <a:off x="4918654" y="3925356"/>
            <a:ext cx="750698" cy="750698"/>
            <a:chOff x="6791040" y="4924318"/>
            <a:chExt cx="1000931" cy="1000931"/>
          </a:xfrm>
        </p:grpSpPr>
        <p:sp>
          <p:nvSpPr>
            <p:cNvPr id="54" name="椭圆 53"/>
            <p:cNvSpPr/>
            <p:nvPr/>
          </p:nvSpPr>
          <p:spPr>
            <a:xfrm>
              <a:off x="6791040" y="4924318"/>
              <a:ext cx="1000931" cy="1000931"/>
            </a:xfrm>
            <a:prstGeom prst="ellipse">
              <a:avLst/>
            </a:prstGeom>
            <a:solidFill>
              <a:schemeClr val="bg1">
                <a:lumMod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55" name="Freeform 44"/>
            <p:cNvSpPr>
              <a:spLocks noEditPoints="1"/>
            </p:cNvSpPr>
            <p:nvPr/>
          </p:nvSpPr>
          <p:spPr bwMode="auto">
            <a:xfrm>
              <a:off x="7079968" y="5197679"/>
              <a:ext cx="423072" cy="45970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rgbClr val="ED7D31"/>
                </a:solidFill>
                <a:ea typeface="微软雅黑" panose="020B0503020204020204" pitchFamily="34" charset="-122"/>
              </a:endParaRPr>
            </a:p>
          </p:txBody>
        </p:sp>
      </p:grpSp>
      <p:grpSp>
        <p:nvGrpSpPr>
          <p:cNvPr id="56" name="组合 55"/>
          <p:cNvGrpSpPr/>
          <p:nvPr/>
        </p:nvGrpSpPr>
        <p:grpSpPr>
          <a:xfrm>
            <a:off x="4918654" y="2749134"/>
            <a:ext cx="750698" cy="750698"/>
            <a:chOff x="6791040" y="3356022"/>
            <a:chExt cx="1000931" cy="1000931"/>
          </a:xfrm>
        </p:grpSpPr>
        <p:sp>
          <p:nvSpPr>
            <p:cNvPr id="57" name="椭圆 56"/>
            <p:cNvSpPr/>
            <p:nvPr/>
          </p:nvSpPr>
          <p:spPr>
            <a:xfrm>
              <a:off x="6791040" y="3356022"/>
              <a:ext cx="1000931" cy="1000931"/>
            </a:xfrm>
            <a:prstGeom prst="ellipse">
              <a:avLst/>
            </a:prstGeom>
            <a:solidFill>
              <a:schemeClr val="bg1">
                <a:lumMod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58" name="Freeform 16"/>
            <p:cNvSpPr>
              <a:spLocks noEditPoints="1"/>
            </p:cNvSpPr>
            <p:nvPr/>
          </p:nvSpPr>
          <p:spPr bwMode="auto">
            <a:xfrm>
              <a:off x="7024744" y="3673250"/>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rgbClr val="ED7D31"/>
                </a:solidFill>
                <a:ea typeface="微软雅黑" panose="020B0503020204020204" pitchFamily="34" charset="-122"/>
              </a:endParaRPr>
            </a:p>
          </p:txBody>
        </p:sp>
      </p:grpSp>
      <p:sp>
        <p:nvSpPr>
          <p:cNvPr id="59" name="矩形 47"/>
          <p:cNvSpPr>
            <a:spLocks noChangeArrowheads="1"/>
          </p:cNvSpPr>
          <p:nvPr/>
        </p:nvSpPr>
        <p:spPr bwMode="auto">
          <a:xfrm>
            <a:off x="1314131" y="1662334"/>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60" name="矩形 47"/>
          <p:cNvSpPr>
            <a:spLocks noChangeArrowheads="1"/>
          </p:cNvSpPr>
          <p:nvPr/>
        </p:nvSpPr>
        <p:spPr bwMode="auto">
          <a:xfrm>
            <a:off x="1316957" y="2749134"/>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61" name="矩形 47"/>
          <p:cNvSpPr>
            <a:spLocks noChangeArrowheads="1"/>
          </p:cNvSpPr>
          <p:nvPr/>
        </p:nvSpPr>
        <p:spPr bwMode="auto">
          <a:xfrm>
            <a:off x="1316957" y="3925356"/>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62" name="矩形 47"/>
          <p:cNvSpPr>
            <a:spLocks noChangeArrowheads="1"/>
          </p:cNvSpPr>
          <p:nvPr/>
        </p:nvSpPr>
        <p:spPr bwMode="auto">
          <a:xfrm>
            <a:off x="5789444" y="1672615"/>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63" name="矩形 47"/>
          <p:cNvSpPr>
            <a:spLocks noChangeArrowheads="1"/>
          </p:cNvSpPr>
          <p:nvPr/>
        </p:nvSpPr>
        <p:spPr bwMode="auto">
          <a:xfrm>
            <a:off x="5792270" y="2759415"/>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64" name="矩形 47"/>
          <p:cNvSpPr>
            <a:spLocks noChangeArrowheads="1"/>
          </p:cNvSpPr>
          <p:nvPr/>
        </p:nvSpPr>
        <p:spPr bwMode="auto">
          <a:xfrm>
            <a:off x="5792270" y="3935637"/>
            <a:ext cx="300012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defTabSz="685165">
              <a:lnSpc>
                <a:spcPct val="120000"/>
              </a:lnSpc>
              <a:spcBef>
                <a:spcPct val="0"/>
              </a:spcBef>
              <a:buNone/>
            </a:pPr>
            <a:r>
              <a:rPr lang="zh-CN" altLang="en-US" sz="12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800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0-#ppt_w/2"/>
                                          </p:val>
                                        </p:tav>
                                        <p:tav tm="100000">
                                          <p:val>
                                            <p:strVal val="#ppt_x"/>
                                          </p:val>
                                        </p:tav>
                                      </p:tavLst>
                                    </p:anim>
                                    <p:anim calcmode="lin" valueType="num">
                                      <p:cBhvr additive="base">
                                        <p:cTn id="8" dur="75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decel="38000" fill="hold" nodeType="withEffect">
                                  <p:stCondLst>
                                    <p:cond delay="25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750" fill="hold"/>
                                        <p:tgtEl>
                                          <p:spTgt spid="41"/>
                                        </p:tgtEl>
                                        <p:attrNameLst>
                                          <p:attrName>ppt_x</p:attrName>
                                        </p:attrNameLst>
                                      </p:cBhvr>
                                      <p:tavLst>
                                        <p:tav tm="0">
                                          <p:val>
                                            <p:strVal val="0-#ppt_w/2"/>
                                          </p:val>
                                        </p:tav>
                                        <p:tav tm="100000">
                                          <p:val>
                                            <p:strVal val="#ppt_x"/>
                                          </p:val>
                                        </p:tav>
                                      </p:tavLst>
                                    </p:anim>
                                    <p:anim calcmode="lin" valueType="num">
                                      <p:cBhvr additive="base">
                                        <p:cTn id="12" dur="75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decel="38000" fill="hold" nodeType="withEffect">
                                  <p:stCondLst>
                                    <p:cond delay="5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750" fill="hold"/>
                                        <p:tgtEl>
                                          <p:spTgt spid="44"/>
                                        </p:tgtEl>
                                        <p:attrNameLst>
                                          <p:attrName>ppt_x</p:attrName>
                                        </p:attrNameLst>
                                      </p:cBhvr>
                                      <p:tavLst>
                                        <p:tav tm="0">
                                          <p:val>
                                            <p:strVal val="0-#ppt_w/2"/>
                                          </p:val>
                                        </p:tav>
                                        <p:tav tm="100000">
                                          <p:val>
                                            <p:strVal val="#ppt_x"/>
                                          </p:val>
                                        </p:tav>
                                      </p:tavLst>
                                    </p:anim>
                                    <p:anim calcmode="lin" valueType="num">
                                      <p:cBhvr additive="base">
                                        <p:cTn id="16" dur="75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61"/>
                                        </p:tgtEl>
                                        <p:attrNameLst>
                                          <p:attrName>style.visibility</p:attrName>
                                        </p:attrNameLst>
                                      </p:cBhvr>
                                      <p:to>
                                        <p:strVal val="visible"/>
                                      </p:to>
                                    </p:set>
                                    <p:animEffect transition="in" filter="wipe(left)">
                                      <p:cBhvr>
                                        <p:cTn id="26" dur="500"/>
                                        <p:tgtEl>
                                          <p:spTgt spid="61"/>
                                        </p:tgtEl>
                                      </p:cBhvr>
                                    </p:animEffect>
                                  </p:childTnLst>
                                </p:cTn>
                              </p:par>
                            </p:childTnLst>
                          </p:cTn>
                        </p:par>
                        <p:par>
                          <p:cTn id="27" fill="hold">
                            <p:stCondLst>
                              <p:cond delay="1500"/>
                            </p:stCondLst>
                            <p:childTnLst>
                              <p:par>
                                <p:cTn id="28" presetID="2" presetClass="entr" presetSubtype="2" decel="38000"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750" fill="hold"/>
                                        <p:tgtEl>
                                          <p:spTgt spid="50"/>
                                        </p:tgtEl>
                                        <p:attrNameLst>
                                          <p:attrName>ppt_x</p:attrName>
                                        </p:attrNameLst>
                                      </p:cBhvr>
                                      <p:tavLst>
                                        <p:tav tm="0">
                                          <p:val>
                                            <p:strVal val="1+#ppt_w/2"/>
                                          </p:val>
                                        </p:tav>
                                        <p:tav tm="100000">
                                          <p:val>
                                            <p:strVal val="#ppt_x"/>
                                          </p:val>
                                        </p:tav>
                                      </p:tavLst>
                                    </p:anim>
                                    <p:anim calcmode="lin" valueType="num">
                                      <p:cBhvr additive="base">
                                        <p:cTn id="31" dur="750" fill="hold"/>
                                        <p:tgtEl>
                                          <p:spTgt spid="50"/>
                                        </p:tgtEl>
                                        <p:attrNameLst>
                                          <p:attrName>ppt_y</p:attrName>
                                        </p:attrNameLst>
                                      </p:cBhvr>
                                      <p:tavLst>
                                        <p:tav tm="0">
                                          <p:val>
                                            <p:strVal val="#ppt_y"/>
                                          </p:val>
                                        </p:tav>
                                        <p:tav tm="100000">
                                          <p:val>
                                            <p:strVal val="#ppt_y"/>
                                          </p:val>
                                        </p:tav>
                                      </p:tavLst>
                                    </p:anim>
                                  </p:childTnLst>
                                </p:cTn>
                              </p:par>
                              <p:par>
                                <p:cTn id="32" presetID="2" presetClass="entr" presetSubtype="2" decel="38000" fill="hold" nodeType="withEffect">
                                  <p:stCondLst>
                                    <p:cond delay="25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750" fill="hold"/>
                                        <p:tgtEl>
                                          <p:spTgt spid="56"/>
                                        </p:tgtEl>
                                        <p:attrNameLst>
                                          <p:attrName>ppt_x</p:attrName>
                                        </p:attrNameLst>
                                      </p:cBhvr>
                                      <p:tavLst>
                                        <p:tav tm="0">
                                          <p:val>
                                            <p:strVal val="1+#ppt_w/2"/>
                                          </p:val>
                                        </p:tav>
                                        <p:tav tm="100000">
                                          <p:val>
                                            <p:strVal val="#ppt_x"/>
                                          </p:val>
                                        </p:tav>
                                      </p:tavLst>
                                    </p:anim>
                                    <p:anim calcmode="lin" valueType="num">
                                      <p:cBhvr additive="base">
                                        <p:cTn id="35" dur="750" fill="hold"/>
                                        <p:tgtEl>
                                          <p:spTgt spid="56"/>
                                        </p:tgtEl>
                                        <p:attrNameLst>
                                          <p:attrName>ppt_y</p:attrName>
                                        </p:attrNameLst>
                                      </p:cBhvr>
                                      <p:tavLst>
                                        <p:tav tm="0">
                                          <p:val>
                                            <p:strVal val="#ppt_y"/>
                                          </p:val>
                                        </p:tav>
                                        <p:tav tm="100000">
                                          <p:val>
                                            <p:strVal val="#ppt_y"/>
                                          </p:val>
                                        </p:tav>
                                      </p:tavLst>
                                    </p:anim>
                                  </p:childTnLst>
                                </p:cTn>
                              </p:par>
                              <p:par>
                                <p:cTn id="36" presetID="2" presetClass="entr" presetSubtype="2" decel="38000" fill="hold" nodeType="withEffect">
                                  <p:stCondLst>
                                    <p:cond delay="50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750" fill="hold"/>
                                        <p:tgtEl>
                                          <p:spTgt spid="53"/>
                                        </p:tgtEl>
                                        <p:attrNameLst>
                                          <p:attrName>ppt_x</p:attrName>
                                        </p:attrNameLst>
                                      </p:cBhvr>
                                      <p:tavLst>
                                        <p:tav tm="0">
                                          <p:val>
                                            <p:strVal val="1+#ppt_w/2"/>
                                          </p:val>
                                        </p:tav>
                                        <p:tav tm="100000">
                                          <p:val>
                                            <p:strVal val="#ppt_x"/>
                                          </p:val>
                                        </p:tav>
                                      </p:tavLst>
                                    </p:anim>
                                    <p:anim calcmode="lin" valueType="num">
                                      <p:cBhvr additive="base">
                                        <p:cTn id="39" dur="750" fill="hold"/>
                                        <p:tgtEl>
                                          <p:spTgt spid="53"/>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left)">
                                      <p:cBhvr>
                                        <p:cTn id="43" dur="500"/>
                                        <p:tgtEl>
                                          <p:spTgt spid="62"/>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明年工作计划</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pic>
        <p:nvPicPr>
          <p:cNvPr id="82" name="Picture 3" descr="C:\Users\Administrator\Desktop\78763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3" name="组合 82"/>
          <p:cNvGrpSpPr/>
          <p:nvPr/>
        </p:nvGrpSpPr>
        <p:grpSpPr>
          <a:xfrm>
            <a:off x="3861065" y="3908830"/>
            <a:ext cx="764893" cy="764793"/>
            <a:chOff x="3832873" y="2297208"/>
            <a:chExt cx="1516550" cy="1516550"/>
          </a:xfrm>
        </p:grpSpPr>
        <p:grpSp>
          <p:nvGrpSpPr>
            <p:cNvPr id="84" name="组合 8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sp>
            <p:nvSpPr>
              <p:cNvPr id="87" name="椭圆 8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grpSp>
        <p:sp>
          <p:nvSpPr>
            <p:cNvPr id="85" name="椭圆 84"/>
            <p:cNvSpPr/>
            <p:nvPr/>
          </p:nvSpPr>
          <p:spPr>
            <a:xfrm>
              <a:off x="3861346" y="2345095"/>
              <a:ext cx="1429372" cy="1429372"/>
            </a:xfrm>
            <a:prstGeom prst="ellipse">
              <a:avLst/>
            </a:prstGeom>
            <a:solidFill>
              <a:srgbClr val="003679"/>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grpSp>
      <p:grpSp>
        <p:nvGrpSpPr>
          <p:cNvPr id="88" name="组合 87"/>
          <p:cNvGrpSpPr/>
          <p:nvPr/>
        </p:nvGrpSpPr>
        <p:grpSpPr>
          <a:xfrm>
            <a:off x="3103524" y="3092994"/>
            <a:ext cx="764893" cy="764793"/>
            <a:chOff x="3832873" y="2297208"/>
            <a:chExt cx="1516550" cy="1516550"/>
          </a:xfrm>
        </p:grpSpPr>
        <p:grpSp>
          <p:nvGrpSpPr>
            <p:cNvPr id="89" name="组合 8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sp>
            <p:nvSpPr>
              <p:cNvPr id="92" name="椭圆 9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grpSp>
        <p:sp>
          <p:nvSpPr>
            <p:cNvPr id="90" name="椭圆 89"/>
            <p:cNvSpPr/>
            <p:nvPr/>
          </p:nvSpPr>
          <p:spPr>
            <a:xfrm>
              <a:off x="3860571" y="2344320"/>
              <a:ext cx="1430922" cy="143092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grpSp>
      <p:grpSp>
        <p:nvGrpSpPr>
          <p:cNvPr id="93" name="组合 92"/>
          <p:cNvGrpSpPr/>
          <p:nvPr/>
        </p:nvGrpSpPr>
        <p:grpSpPr>
          <a:xfrm>
            <a:off x="4630515" y="2594380"/>
            <a:ext cx="764893" cy="764793"/>
            <a:chOff x="3832873" y="2297208"/>
            <a:chExt cx="1516550" cy="1516550"/>
          </a:xfrm>
        </p:grpSpPr>
        <p:grpSp>
          <p:nvGrpSpPr>
            <p:cNvPr id="94" name="组合 9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sp>
            <p:nvSpPr>
              <p:cNvPr id="97" name="椭圆 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grpSp>
        <p:sp>
          <p:nvSpPr>
            <p:cNvPr id="95" name="椭圆 94"/>
            <p:cNvSpPr/>
            <p:nvPr/>
          </p:nvSpPr>
          <p:spPr>
            <a:xfrm>
              <a:off x="3868072" y="2351822"/>
              <a:ext cx="1415919" cy="1415919"/>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grpSp>
      <p:grpSp>
        <p:nvGrpSpPr>
          <p:cNvPr id="98" name="组合 97"/>
          <p:cNvGrpSpPr/>
          <p:nvPr/>
        </p:nvGrpSpPr>
        <p:grpSpPr>
          <a:xfrm>
            <a:off x="3103524" y="2121444"/>
            <a:ext cx="764893" cy="764793"/>
            <a:chOff x="3832873" y="2297208"/>
            <a:chExt cx="1516550" cy="1516550"/>
          </a:xfrm>
        </p:grpSpPr>
        <p:grpSp>
          <p:nvGrpSpPr>
            <p:cNvPr id="99" name="组合 9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sp>
            <p:nvSpPr>
              <p:cNvPr id="102" name="椭圆 10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grpSp>
        <p:sp>
          <p:nvSpPr>
            <p:cNvPr id="100" name="椭圆 99"/>
            <p:cNvSpPr/>
            <p:nvPr/>
          </p:nvSpPr>
          <p:spPr>
            <a:xfrm>
              <a:off x="3880736" y="2364485"/>
              <a:ext cx="1390592" cy="1390592"/>
            </a:xfrm>
            <a:prstGeom prst="ellipse">
              <a:avLst/>
            </a:prstGeom>
            <a:solidFill>
              <a:srgbClr val="003679"/>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grpSp>
      <p:grpSp>
        <p:nvGrpSpPr>
          <p:cNvPr id="103" name="组合 102"/>
          <p:cNvGrpSpPr/>
          <p:nvPr/>
        </p:nvGrpSpPr>
        <p:grpSpPr>
          <a:xfrm>
            <a:off x="4630515" y="1611400"/>
            <a:ext cx="764893" cy="764793"/>
            <a:chOff x="3832873" y="2297208"/>
            <a:chExt cx="1516550" cy="1516550"/>
          </a:xfrm>
        </p:grpSpPr>
        <p:grpSp>
          <p:nvGrpSpPr>
            <p:cNvPr id="104" name="组合 10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sp>
            <p:nvSpPr>
              <p:cNvPr id="107" name="椭圆 10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grpSp>
        <p:sp>
          <p:nvSpPr>
            <p:cNvPr id="105" name="椭圆 104"/>
            <p:cNvSpPr/>
            <p:nvPr/>
          </p:nvSpPr>
          <p:spPr>
            <a:xfrm>
              <a:off x="3850410" y="2334159"/>
              <a:ext cx="1451243" cy="1451243"/>
            </a:xfrm>
            <a:prstGeom prst="ellipse">
              <a:avLst/>
            </a:prstGeom>
            <a:solidFill>
              <a:srgbClr val="003679"/>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grpSp>
      <p:grpSp>
        <p:nvGrpSpPr>
          <p:cNvPr id="108" name="组合 107"/>
          <p:cNvGrpSpPr/>
          <p:nvPr/>
        </p:nvGrpSpPr>
        <p:grpSpPr>
          <a:xfrm>
            <a:off x="3861065" y="765580"/>
            <a:ext cx="764893" cy="764793"/>
            <a:chOff x="3832873" y="2297208"/>
            <a:chExt cx="1516550" cy="1516550"/>
          </a:xfrm>
        </p:grpSpPr>
        <p:grpSp>
          <p:nvGrpSpPr>
            <p:cNvPr id="109" name="组合 10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sp>
            <p:nvSpPr>
              <p:cNvPr id="112" name="椭圆 1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chemeClr val="tx1">
                      <a:lumMod val="75000"/>
                      <a:lumOff val="25000"/>
                    </a:schemeClr>
                  </a:solidFill>
                  <a:latin typeface="微软雅黑" panose="020B0503020204020204" charset="-122"/>
                  <a:ea typeface="微软雅黑" panose="020B0503020204020204" charset="-122"/>
                </a:endParaRPr>
              </a:p>
            </p:txBody>
          </p:sp>
        </p:grpSp>
        <p:sp>
          <p:nvSpPr>
            <p:cNvPr id="110" name="椭圆 109"/>
            <p:cNvSpPr/>
            <p:nvPr/>
          </p:nvSpPr>
          <p:spPr>
            <a:xfrm>
              <a:off x="3861346" y="2345095"/>
              <a:ext cx="1429372" cy="142937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grpSp>
      <p:grpSp>
        <p:nvGrpSpPr>
          <p:cNvPr id="113" name="Group 34"/>
          <p:cNvGrpSpPr/>
          <p:nvPr/>
        </p:nvGrpSpPr>
        <p:grpSpPr>
          <a:xfrm>
            <a:off x="4102353" y="978331"/>
            <a:ext cx="299533" cy="243706"/>
            <a:chOff x="1550139" y="1314466"/>
            <a:chExt cx="509139" cy="414300"/>
          </a:xfrm>
          <a:solidFill>
            <a:sysClr val="window" lastClr="FFFFFF"/>
          </a:solidFill>
        </p:grpSpPr>
        <p:sp>
          <p:nvSpPr>
            <p:cNvPr id="11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1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grpSp>
      <p:sp>
        <p:nvSpPr>
          <p:cNvPr id="117"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阶段一</a:t>
            </a:r>
          </a:p>
        </p:txBody>
      </p:sp>
      <p:sp>
        <p:nvSpPr>
          <p:cNvPr id="118"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119"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阶段二</a:t>
            </a:r>
          </a:p>
        </p:txBody>
      </p:sp>
      <p:sp>
        <p:nvSpPr>
          <p:cNvPr id="120"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sp>
        <p:nvSpPr>
          <p:cNvPr id="121"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22"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阶段三</a:t>
            </a:r>
          </a:p>
        </p:txBody>
      </p:sp>
      <p:sp>
        <p:nvSpPr>
          <p:cNvPr id="123"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24" name="Group 20"/>
          <p:cNvGrpSpPr/>
          <p:nvPr/>
        </p:nvGrpSpPr>
        <p:grpSpPr>
          <a:xfrm>
            <a:off x="3323619" y="2380527"/>
            <a:ext cx="309454" cy="214312"/>
            <a:chOff x="7416800" y="1122363"/>
            <a:chExt cx="366713" cy="254000"/>
          </a:xfrm>
          <a:solidFill>
            <a:sysClr val="window" lastClr="FFFFFF"/>
          </a:solidFill>
        </p:grpSpPr>
        <p:sp>
          <p:nvSpPr>
            <p:cNvPr id="125"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grpSp>
      <p:sp>
        <p:nvSpPr>
          <p:cNvPr id="127"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阶段四</a:t>
            </a:r>
          </a:p>
        </p:txBody>
      </p:sp>
      <p:sp>
        <p:nvSpPr>
          <p:cNvPr id="128"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29" name="组合 128"/>
          <p:cNvGrpSpPr/>
          <p:nvPr/>
        </p:nvGrpSpPr>
        <p:grpSpPr>
          <a:xfrm>
            <a:off x="4857602" y="2793001"/>
            <a:ext cx="316759" cy="302754"/>
            <a:chOff x="3294063" y="754063"/>
            <a:chExt cx="5600701" cy="5353051"/>
          </a:xfrm>
          <a:solidFill>
            <a:sysClr val="window" lastClr="FFFFFF"/>
          </a:solidFill>
        </p:grpSpPr>
        <p:sp>
          <p:nvSpPr>
            <p:cNvPr id="130"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1"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2"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3"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4"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5"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6"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7"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8"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39"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sp>
          <p:nvSpPr>
            <p:cNvPr id="140"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schemeClr val="tx1">
                    <a:lumMod val="75000"/>
                    <a:lumOff val="25000"/>
                  </a:schemeClr>
                </a:solidFill>
                <a:latin typeface="微软雅黑" panose="020B0503020204020204" charset="-122"/>
                <a:ea typeface="微软雅黑" panose="020B0503020204020204" charset="-122"/>
              </a:endParaRPr>
            </a:p>
          </p:txBody>
        </p:sp>
      </p:grpSp>
      <p:sp>
        <p:nvSpPr>
          <p:cNvPr id="141"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阶段五</a:t>
            </a:r>
          </a:p>
        </p:txBody>
      </p:sp>
      <p:sp>
        <p:nvSpPr>
          <p:cNvPr id="142"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43" name="Group 23"/>
          <p:cNvGrpSpPr/>
          <p:nvPr/>
        </p:nvGrpSpPr>
        <p:grpSpPr>
          <a:xfrm>
            <a:off x="3382809" y="3356380"/>
            <a:ext cx="256978" cy="224003"/>
            <a:chOff x="7540014" y="4306907"/>
            <a:chExt cx="389342" cy="339426"/>
          </a:xfrm>
          <a:solidFill>
            <a:sysClr val="window" lastClr="FFFFFF"/>
          </a:solidFill>
        </p:grpSpPr>
        <p:sp>
          <p:nvSpPr>
            <p:cNvPr id="144"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45"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46"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47"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48"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49"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50"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5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5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5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5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grpSp>
      <p:sp>
        <p:nvSpPr>
          <p:cNvPr id="155"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阶段六</a:t>
            </a:r>
          </a:p>
        </p:txBody>
      </p:sp>
      <p:sp>
        <p:nvSpPr>
          <p:cNvPr id="156"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p>
        </p:txBody>
      </p:sp>
      <p:grpSp>
        <p:nvGrpSpPr>
          <p:cNvPr id="157" name="Group 9"/>
          <p:cNvGrpSpPr/>
          <p:nvPr/>
        </p:nvGrpSpPr>
        <p:grpSpPr>
          <a:xfrm>
            <a:off x="4099189" y="4201657"/>
            <a:ext cx="288646" cy="214010"/>
            <a:chOff x="4572000" y="3414713"/>
            <a:chExt cx="374651" cy="277813"/>
          </a:xfrm>
          <a:solidFill>
            <a:sysClr val="window" lastClr="FFFFFF"/>
          </a:solidFill>
        </p:grpSpPr>
        <p:sp>
          <p:nvSpPr>
            <p:cNvPr id="158"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sp>
          <p:nvSpPr>
            <p:cNvPr id="159"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anim calcmode="lin" valueType="num">
                                      <p:cBhvr>
                                        <p:cTn id="13" dur="1000" fill="hold"/>
                                        <p:tgtEl>
                                          <p:spTgt spid="83"/>
                                        </p:tgtEl>
                                        <p:attrNameLst>
                                          <p:attrName>ppt_x</p:attrName>
                                        </p:attrNameLst>
                                      </p:cBhvr>
                                      <p:tavLst>
                                        <p:tav tm="0">
                                          <p:val>
                                            <p:strVal val="#ppt_x"/>
                                          </p:val>
                                        </p:tav>
                                        <p:tav tm="100000">
                                          <p:val>
                                            <p:strVal val="#ppt_x"/>
                                          </p:val>
                                        </p:tav>
                                      </p:tavLst>
                                    </p:anim>
                                    <p:anim calcmode="lin" valueType="num">
                                      <p:cBhvr>
                                        <p:cTn id="14" dur="1000" fill="hold"/>
                                        <p:tgtEl>
                                          <p:spTgt spid="8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fade">
                                      <p:cBhvr>
                                        <p:cTn id="17" dur="1000"/>
                                        <p:tgtEl>
                                          <p:spTgt spid="88"/>
                                        </p:tgtEl>
                                      </p:cBhvr>
                                    </p:animEffect>
                                    <p:anim calcmode="lin" valueType="num">
                                      <p:cBhvr>
                                        <p:cTn id="18" dur="1000" fill="hold"/>
                                        <p:tgtEl>
                                          <p:spTgt spid="88"/>
                                        </p:tgtEl>
                                        <p:attrNameLst>
                                          <p:attrName>ppt_x</p:attrName>
                                        </p:attrNameLst>
                                      </p:cBhvr>
                                      <p:tavLst>
                                        <p:tav tm="0">
                                          <p:val>
                                            <p:strVal val="#ppt_x"/>
                                          </p:val>
                                        </p:tav>
                                        <p:tav tm="100000">
                                          <p:val>
                                            <p:strVal val="#ppt_x"/>
                                          </p:val>
                                        </p:tav>
                                      </p:tavLst>
                                    </p:anim>
                                    <p:anim calcmode="lin" valueType="num">
                                      <p:cBhvr>
                                        <p:cTn id="19" dur="1000" fill="hold"/>
                                        <p:tgtEl>
                                          <p:spTgt spid="8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1000"/>
                                        <p:tgtEl>
                                          <p:spTgt spid="93"/>
                                        </p:tgtEl>
                                      </p:cBhvr>
                                    </p:animEffect>
                                    <p:anim calcmode="lin" valueType="num">
                                      <p:cBhvr>
                                        <p:cTn id="23" dur="1000" fill="hold"/>
                                        <p:tgtEl>
                                          <p:spTgt spid="93"/>
                                        </p:tgtEl>
                                        <p:attrNameLst>
                                          <p:attrName>ppt_x</p:attrName>
                                        </p:attrNameLst>
                                      </p:cBhvr>
                                      <p:tavLst>
                                        <p:tav tm="0">
                                          <p:val>
                                            <p:strVal val="#ppt_x"/>
                                          </p:val>
                                        </p:tav>
                                        <p:tav tm="100000">
                                          <p:val>
                                            <p:strVal val="#ppt_x"/>
                                          </p:val>
                                        </p:tav>
                                      </p:tavLst>
                                    </p:anim>
                                    <p:anim calcmode="lin" valueType="num">
                                      <p:cBhvr>
                                        <p:cTn id="24" dur="1000" fill="hold"/>
                                        <p:tgtEl>
                                          <p:spTgt spid="9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1000"/>
                                        <p:tgtEl>
                                          <p:spTgt spid="98"/>
                                        </p:tgtEl>
                                      </p:cBhvr>
                                    </p:animEffect>
                                    <p:anim calcmode="lin" valueType="num">
                                      <p:cBhvr>
                                        <p:cTn id="28" dur="1000" fill="hold"/>
                                        <p:tgtEl>
                                          <p:spTgt spid="98"/>
                                        </p:tgtEl>
                                        <p:attrNameLst>
                                          <p:attrName>ppt_x</p:attrName>
                                        </p:attrNameLst>
                                      </p:cBhvr>
                                      <p:tavLst>
                                        <p:tav tm="0">
                                          <p:val>
                                            <p:strVal val="#ppt_x"/>
                                          </p:val>
                                        </p:tav>
                                        <p:tav tm="100000">
                                          <p:val>
                                            <p:strVal val="#ppt_x"/>
                                          </p:val>
                                        </p:tav>
                                      </p:tavLst>
                                    </p:anim>
                                    <p:anim calcmode="lin" valueType="num">
                                      <p:cBhvr>
                                        <p:cTn id="29" dur="1000" fill="hold"/>
                                        <p:tgtEl>
                                          <p:spTgt spid="9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anim calcmode="lin" valueType="num">
                                      <p:cBhvr>
                                        <p:cTn id="33" dur="1000" fill="hold"/>
                                        <p:tgtEl>
                                          <p:spTgt spid="103"/>
                                        </p:tgtEl>
                                        <p:attrNameLst>
                                          <p:attrName>ppt_x</p:attrName>
                                        </p:attrNameLst>
                                      </p:cBhvr>
                                      <p:tavLst>
                                        <p:tav tm="0">
                                          <p:val>
                                            <p:strVal val="#ppt_x"/>
                                          </p:val>
                                        </p:tav>
                                        <p:tav tm="100000">
                                          <p:val>
                                            <p:strVal val="#ppt_x"/>
                                          </p:val>
                                        </p:tav>
                                      </p:tavLst>
                                    </p:anim>
                                    <p:anim calcmode="lin" valueType="num">
                                      <p:cBhvr>
                                        <p:cTn id="34" dur="1000" fill="hold"/>
                                        <p:tgtEl>
                                          <p:spTgt spid="10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fade">
                                      <p:cBhvr>
                                        <p:cTn id="37" dur="1000"/>
                                        <p:tgtEl>
                                          <p:spTgt spid="108"/>
                                        </p:tgtEl>
                                      </p:cBhvr>
                                    </p:animEffect>
                                    <p:anim calcmode="lin" valueType="num">
                                      <p:cBhvr>
                                        <p:cTn id="38" dur="1000" fill="hold"/>
                                        <p:tgtEl>
                                          <p:spTgt spid="108"/>
                                        </p:tgtEl>
                                        <p:attrNameLst>
                                          <p:attrName>ppt_x</p:attrName>
                                        </p:attrNameLst>
                                      </p:cBhvr>
                                      <p:tavLst>
                                        <p:tav tm="0">
                                          <p:val>
                                            <p:strVal val="#ppt_x"/>
                                          </p:val>
                                        </p:tav>
                                        <p:tav tm="100000">
                                          <p:val>
                                            <p:strVal val="#ppt_x"/>
                                          </p:val>
                                        </p:tav>
                                      </p:tavLst>
                                    </p:anim>
                                    <p:anim calcmode="lin" valueType="num">
                                      <p:cBhvr>
                                        <p:cTn id="39" dur="1000" fill="hold"/>
                                        <p:tgtEl>
                                          <p:spTgt spid="10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fade">
                                      <p:cBhvr>
                                        <p:cTn id="42" dur="1000"/>
                                        <p:tgtEl>
                                          <p:spTgt spid="113"/>
                                        </p:tgtEl>
                                      </p:cBhvr>
                                    </p:animEffect>
                                    <p:anim calcmode="lin" valueType="num">
                                      <p:cBhvr>
                                        <p:cTn id="43" dur="1000" fill="hold"/>
                                        <p:tgtEl>
                                          <p:spTgt spid="113"/>
                                        </p:tgtEl>
                                        <p:attrNameLst>
                                          <p:attrName>ppt_x</p:attrName>
                                        </p:attrNameLst>
                                      </p:cBhvr>
                                      <p:tavLst>
                                        <p:tav tm="0">
                                          <p:val>
                                            <p:strVal val="#ppt_x"/>
                                          </p:val>
                                        </p:tav>
                                        <p:tav tm="100000">
                                          <p:val>
                                            <p:strVal val="#ppt_x"/>
                                          </p:val>
                                        </p:tav>
                                      </p:tavLst>
                                    </p:anim>
                                    <p:anim calcmode="lin" valueType="num">
                                      <p:cBhvr>
                                        <p:cTn id="44" dur="1000" fill="hold"/>
                                        <p:tgtEl>
                                          <p:spTgt spid="1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8"/>
                                        </p:tgtEl>
                                        <p:attrNameLst>
                                          <p:attrName>style.visibility</p:attrName>
                                        </p:attrNameLst>
                                      </p:cBhvr>
                                      <p:to>
                                        <p:strVal val="visible"/>
                                      </p:to>
                                    </p:set>
                                    <p:animEffect transition="in" filter="fade">
                                      <p:cBhvr>
                                        <p:cTn id="52" dur="1000"/>
                                        <p:tgtEl>
                                          <p:spTgt spid="118"/>
                                        </p:tgtEl>
                                      </p:cBhvr>
                                    </p:animEffect>
                                    <p:anim calcmode="lin" valueType="num">
                                      <p:cBhvr>
                                        <p:cTn id="53" dur="1000" fill="hold"/>
                                        <p:tgtEl>
                                          <p:spTgt spid="118"/>
                                        </p:tgtEl>
                                        <p:attrNameLst>
                                          <p:attrName>ppt_x</p:attrName>
                                        </p:attrNameLst>
                                      </p:cBhvr>
                                      <p:tavLst>
                                        <p:tav tm="0">
                                          <p:val>
                                            <p:strVal val="#ppt_x"/>
                                          </p:val>
                                        </p:tav>
                                        <p:tav tm="100000">
                                          <p:val>
                                            <p:strVal val="#ppt_x"/>
                                          </p:val>
                                        </p:tav>
                                      </p:tavLst>
                                    </p:anim>
                                    <p:anim calcmode="lin" valueType="num">
                                      <p:cBhvr>
                                        <p:cTn id="54" dur="1000" fill="hold"/>
                                        <p:tgtEl>
                                          <p:spTgt spid="11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fade">
                                      <p:cBhvr>
                                        <p:cTn id="57" dur="1000"/>
                                        <p:tgtEl>
                                          <p:spTgt spid="119"/>
                                        </p:tgtEl>
                                      </p:cBhvr>
                                    </p:animEffect>
                                    <p:anim calcmode="lin" valueType="num">
                                      <p:cBhvr>
                                        <p:cTn id="58" dur="1000" fill="hold"/>
                                        <p:tgtEl>
                                          <p:spTgt spid="119"/>
                                        </p:tgtEl>
                                        <p:attrNameLst>
                                          <p:attrName>ppt_x</p:attrName>
                                        </p:attrNameLst>
                                      </p:cBhvr>
                                      <p:tavLst>
                                        <p:tav tm="0">
                                          <p:val>
                                            <p:strVal val="#ppt_x"/>
                                          </p:val>
                                        </p:tav>
                                        <p:tav tm="100000">
                                          <p:val>
                                            <p:strVal val="#ppt_x"/>
                                          </p:val>
                                        </p:tav>
                                      </p:tavLst>
                                    </p:anim>
                                    <p:anim calcmode="lin" valueType="num">
                                      <p:cBhvr>
                                        <p:cTn id="59" dur="1000" fill="hold"/>
                                        <p:tgtEl>
                                          <p:spTgt spid="11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000"/>
                                        <p:tgtEl>
                                          <p:spTgt spid="120"/>
                                        </p:tgtEl>
                                      </p:cBhvr>
                                    </p:animEffect>
                                    <p:anim calcmode="lin" valueType="num">
                                      <p:cBhvr>
                                        <p:cTn id="63" dur="1000" fill="hold"/>
                                        <p:tgtEl>
                                          <p:spTgt spid="120"/>
                                        </p:tgtEl>
                                        <p:attrNameLst>
                                          <p:attrName>ppt_x</p:attrName>
                                        </p:attrNameLst>
                                      </p:cBhvr>
                                      <p:tavLst>
                                        <p:tav tm="0">
                                          <p:val>
                                            <p:strVal val="#ppt_x"/>
                                          </p:val>
                                        </p:tav>
                                        <p:tav tm="100000">
                                          <p:val>
                                            <p:strVal val="#ppt_x"/>
                                          </p:val>
                                        </p:tav>
                                      </p:tavLst>
                                    </p:anim>
                                    <p:anim calcmode="lin" valueType="num">
                                      <p:cBhvr>
                                        <p:cTn id="64" dur="1000" fill="hold"/>
                                        <p:tgtEl>
                                          <p:spTgt spid="120"/>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21"/>
                                        </p:tgtEl>
                                        <p:attrNameLst>
                                          <p:attrName>style.visibility</p:attrName>
                                        </p:attrNameLst>
                                      </p:cBhvr>
                                      <p:to>
                                        <p:strVal val="visible"/>
                                      </p:to>
                                    </p:set>
                                    <p:animEffect transition="in" filter="fade">
                                      <p:cBhvr>
                                        <p:cTn id="67" dur="1000"/>
                                        <p:tgtEl>
                                          <p:spTgt spid="121"/>
                                        </p:tgtEl>
                                      </p:cBhvr>
                                    </p:animEffect>
                                    <p:anim calcmode="lin" valueType="num">
                                      <p:cBhvr>
                                        <p:cTn id="68" dur="1000" fill="hold"/>
                                        <p:tgtEl>
                                          <p:spTgt spid="121"/>
                                        </p:tgtEl>
                                        <p:attrNameLst>
                                          <p:attrName>ppt_x</p:attrName>
                                        </p:attrNameLst>
                                      </p:cBhvr>
                                      <p:tavLst>
                                        <p:tav tm="0">
                                          <p:val>
                                            <p:strVal val="#ppt_x"/>
                                          </p:val>
                                        </p:tav>
                                        <p:tav tm="100000">
                                          <p:val>
                                            <p:strVal val="#ppt_x"/>
                                          </p:val>
                                        </p:tav>
                                      </p:tavLst>
                                    </p:anim>
                                    <p:anim calcmode="lin" valueType="num">
                                      <p:cBhvr>
                                        <p:cTn id="69" dur="1000" fill="hold"/>
                                        <p:tgtEl>
                                          <p:spTgt spid="12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22"/>
                                        </p:tgtEl>
                                        <p:attrNameLst>
                                          <p:attrName>style.visibility</p:attrName>
                                        </p:attrNameLst>
                                      </p:cBhvr>
                                      <p:to>
                                        <p:strVal val="visible"/>
                                      </p:to>
                                    </p:set>
                                    <p:animEffect transition="in" filter="fade">
                                      <p:cBhvr>
                                        <p:cTn id="72" dur="1000"/>
                                        <p:tgtEl>
                                          <p:spTgt spid="122"/>
                                        </p:tgtEl>
                                      </p:cBhvr>
                                    </p:animEffect>
                                    <p:anim calcmode="lin" valueType="num">
                                      <p:cBhvr>
                                        <p:cTn id="73" dur="1000" fill="hold"/>
                                        <p:tgtEl>
                                          <p:spTgt spid="122"/>
                                        </p:tgtEl>
                                        <p:attrNameLst>
                                          <p:attrName>ppt_x</p:attrName>
                                        </p:attrNameLst>
                                      </p:cBhvr>
                                      <p:tavLst>
                                        <p:tav tm="0">
                                          <p:val>
                                            <p:strVal val="#ppt_x"/>
                                          </p:val>
                                        </p:tav>
                                        <p:tav tm="100000">
                                          <p:val>
                                            <p:strVal val="#ppt_x"/>
                                          </p:val>
                                        </p:tav>
                                      </p:tavLst>
                                    </p:anim>
                                    <p:anim calcmode="lin" valueType="num">
                                      <p:cBhvr>
                                        <p:cTn id="74" dur="1000" fill="hold"/>
                                        <p:tgtEl>
                                          <p:spTgt spid="122"/>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fade">
                                      <p:cBhvr>
                                        <p:cTn id="77" dur="1000"/>
                                        <p:tgtEl>
                                          <p:spTgt spid="123"/>
                                        </p:tgtEl>
                                      </p:cBhvr>
                                    </p:animEffect>
                                    <p:anim calcmode="lin" valueType="num">
                                      <p:cBhvr>
                                        <p:cTn id="78" dur="1000" fill="hold"/>
                                        <p:tgtEl>
                                          <p:spTgt spid="123"/>
                                        </p:tgtEl>
                                        <p:attrNameLst>
                                          <p:attrName>ppt_x</p:attrName>
                                        </p:attrNameLst>
                                      </p:cBhvr>
                                      <p:tavLst>
                                        <p:tav tm="0">
                                          <p:val>
                                            <p:strVal val="#ppt_x"/>
                                          </p:val>
                                        </p:tav>
                                        <p:tav tm="100000">
                                          <p:val>
                                            <p:strVal val="#ppt_x"/>
                                          </p:val>
                                        </p:tav>
                                      </p:tavLst>
                                    </p:anim>
                                    <p:anim calcmode="lin" valueType="num">
                                      <p:cBhvr>
                                        <p:cTn id="79" dur="1000" fill="hold"/>
                                        <p:tgtEl>
                                          <p:spTgt spid="123"/>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24"/>
                                        </p:tgtEl>
                                        <p:attrNameLst>
                                          <p:attrName>style.visibility</p:attrName>
                                        </p:attrNameLst>
                                      </p:cBhvr>
                                      <p:to>
                                        <p:strVal val="visible"/>
                                      </p:to>
                                    </p:set>
                                    <p:animEffect transition="in" filter="fade">
                                      <p:cBhvr>
                                        <p:cTn id="82" dur="1000"/>
                                        <p:tgtEl>
                                          <p:spTgt spid="124"/>
                                        </p:tgtEl>
                                      </p:cBhvr>
                                    </p:animEffect>
                                    <p:anim calcmode="lin" valueType="num">
                                      <p:cBhvr>
                                        <p:cTn id="83" dur="1000" fill="hold"/>
                                        <p:tgtEl>
                                          <p:spTgt spid="124"/>
                                        </p:tgtEl>
                                        <p:attrNameLst>
                                          <p:attrName>ppt_x</p:attrName>
                                        </p:attrNameLst>
                                      </p:cBhvr>
                                      <p:tavLst>
                                        <p:tav tm="0">
                                          <p:val>
                                            <p:strVal val="#ppt_x"/>
                                          </p:val>
                                        </p:tav>
                                        <p:tav tm="100000">
                                          <p:val>
                                            <p:strVal val="#ppt_x"/>
                                          </p:val>
                                        </p:tav>
                                      </p:tavLst>
                                    </p:anim>
                                    <p:anim calcmode="lin" valueType="num">
                                      <p:cBhvr>
                                        <p:cTn id="84" dur="1000" fill="hold"/>
                                        <p:tgtEl>
                                          <p:spTgt spid="124"/>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fade">
                                      <p:cBhvr>
                                        <p:cTn id="87" dur="1000"/>
                                        <p:tgtEl>
                                          <p:spTgt spid="127"/>
                                        </p:tgtEl>
                                      </p:cBhvr>
                                    </p:animEffect>
                                    <p:anim calcmode="lin" valueType="num">
                                      <p:cBhvr>
                                        <p:cTn id="88" dur="1000" fill="hold"/>
                                        <p:tgtEl>
                                          <p:spTgt spid="127"/>
                                        </p:tgtEl>
                                        <p:attrNameLst>
                                          <p:attrName>ppt_x</p:attrName>
                                        </p:attrNameLst>
                                      </p:cBhvr>
                                      <p:tavLst>
                                        <p:tav tm="0">
                                          <p:val>
                                            <p:strVal val="#ppt_x"/>
                                          </p:val>
                                        </p:tav>
                                        <p:tav tm="100000">
                                          <p:val>
                                            <p:strVal val="#ppt_x"/>
                                          </p:val>
                                        </p:tav>
                                      </p:tavLst>
                                    </p:anim>
                                    <p:anim calcmode="lin" valueType="num">
                                      <p:cBhvr>
                                        <p:cTn id="89" dur="1000" fill="hold"/>
                                        <p:tgtEl>
                                          <p:spTgt spid="12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28"/>
                                        </p:tgtEl>
                                        <p:attrNameLst>
                                          <p:attrName>style.visibility</p:attrName>
                                        </p:attrNameLst>
                                      </p:cBhvr>
                                      <p:to>
                                        <p:strVal val="visible"/>
                                      </p:to>
                                    </p:set>
                                    <p:animEffect transition="in" filter="fade">
                                      <p:cBhvr>
                                        <p:cTn id="92" dur="1000"/>
                                        <p:tgtEl>
                                          <p:spTgt spid="128"/>
                                        </p:tgtEl>
                                      </p:cBhvr>
                                    </p:animEffect>
                                    <p:anim calcmode="lin" valueType="num">
                                      <p:cBhvr>
                                        <p:cTn id="93" dur="1000" fill="hold"/>
                                        <p:tgtEl>
                                          <p:spTgt spid="128"/>
                                        </p:tgtEl>
                                        <p:attrNameLst>
                                          <p:attrName>ppt_x</p:attrName>
                                        </p:attrNameLst>
                                      </p:cBhvr>
                                      <p:tavLst>
                                        <p:tav tm="0">
                                          <p:val>
                                            <p:strVal val="#ppt_x"/>
                                          </p:val>
                                        </p:tav>
                                        <p:tav tm="100000">
                                          <p:val>
                                            <p:strVal val="#ppt_x"/>
                                          </p:val>
                                        </p:tav>
                                      </p:tavLst>
                                    </p:anim>
                                    <p:anim calcmode="lin" valueType="num">
                                      <p:cBhvr>
                                        <p:cTn id="94" dur="1000" fill="hold"/>
                                        <p:tgtEl>
                                          <p:spTgt spid="128"/>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129"/>
                                        </p:tgtEl>
                                        <p:attrNameLst>
                                          <p:attrName>style.visibility</p:attrName>
                                        </p:attrNameLst>
                                      </p:cBhvr>
                                      <p:to>
                                        <p:strVal val="visible"/>
                                      </p:to>
                                    </p:set>
                                    <p:animEffect transition="in" filter="fade">
                                      <p:cBhvr>
                                        <p:cTn id="97" dur="1000"/>
                                        <p:tgtEl>
                                          <p:spTgt spid="129"/>
                                        </p:tgtEl>
                                      </p:cBhvr>
                                    </p:animEffect>
                                    <p:anim calcmode="lin" valueType="num">
                                      <p:cBhvr>
                                        <p:cTn id="98" dur="1000" fill="hold"/>
                                        <p:tgtEl>
                                          <p:spTgt spid="129"/>
                                        </p:tgtEl>
                                        <p:attrNameLst>
                                          <p:attrName>ppt_x</p:attrName>
                                        </p:attrNameLst>
                                      </p:cBhvr>
                                      <p:tavLst>
                                        <p:tav tm="0">
                                          <p:val>
                                            <p:strVal val="#ppt_x"/>
                                          </p:val>
                                        </p:tav>
                                        <p:tav tm="100000">
                                          <p:val>
                                            <p:strVal val="#ppt_x"/>
                                          </p:val>
                                        </p:tav>
                                      </p:tavLst>
                                    </p:anim>
                                    <p:anim calcmode="lin" valueType="num">
                                      <p:cBhvr>
                                        <p:cTn id="99" dur="1000" fill="hold"/>
                                        <p:tgtEl>
                                          <p:spTgt spid="12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141"/>
                                        </p:tgtEl>
                                        <p:attrNameLst>
                                          <p:attrName>style.visibility</p:attrName>
                                        </p:attrNameLst>
                                      </p:cBhvr>
                                      <p:to>
                                        <p:strVal val="visible"/>
                                      </p:to>
                                    </p:set>
                                    <p:animEffect transition="in" filter="fade">
                                      <p:cBhvr>
                                        <p:cTn id="102" dur="1000"/>
                                        <p:tgtEl>
                                          <p:spTgt spid="141"/>
                                        </p:tgtEl>
                                      </p:cBhvr>
                                    </p:animEffect>
                                    <p:anim calcmode="lin" valueType="num">
                                      <p:cBhvr>
                                        <p:cTn id="103" dur="1000" fill="hold"/>
                                        <p:tgtEl>
                                          <p:spTgt spid="141"/>
                                        </p:tgtEl>
                                        <p:attrNameLst>
                                          <p:attrName>ppt_x</p:attrName>
                                        </p:attrNameLst>
                                      </p:cBhvr>
                                      <p:tavLst>
                                        <p:tav tm="0">
                                          <p:val>
                                            <p:strVal val="#ppt_x"/>
                                          </p:val>
                                        </p:tav>
                                        <p:tav tm="100000">
                                          <p:val>
                                            <p:strVal val="#ppt_x"/>
                                          </p:val>
                                        </p:tav>
                                      </p:tavLst>
                                    </p:anim>
                                    <p:anim calcmode="lin" valueType="num">
                                      <p:cBhvr>
                                        <p:cTn id="104" dur="1000" fill="hold"/>
                                        <p:tgtEl>
                                          <p:spTgt spid="14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142"/>
                                        </p:tgtEl>
                                        <p:attrNameLst>
                                          <p:attrName>style.visibility</p:attrName>
                                        </p:attrNameLst>
                                      </p:cBhvr>
                                      <p:to>
                                        <p:strVal val="visible"/>
                                      </p:to>
                                    </p:set>
                                    <p:animEffect transition="in" filter="fade">
                                      <p:cBhvr>
                                        <p:cTn id="107" dur="1000"/>
                                        <p:tgtEl>
                                          <p:spTgt spid="142"/>
                                        </p:tgtEl>
                                      </p:cBhvr>
                                    </p:animEffect>
                                    <p:anim calcmode="lin" valueType="num">
                                      <p:cBhvr>
                                        <p:cTn id="108" dur="1000" fill="hold"/>
                                        <p:tgtEl>
                                          <p:spTgt spid="142"/>
                                        </p:tgtEl>
                                        <p:attrNameLst>
                                          <p:attrName>ppt_x</p:attrName>
                                        </p:attrNameLst>
                                      </p:cBhvr>
                                      <p:tavLst>
                                        <p:tav tm="0">
                                          <p:val>
                                            <p:strVal val="#ppt_x"/>
                                          </p:val>
                                        </p:tav>
                                        <p:tav tm="100000">
                                          <p:val>
                                            <p:strVal val="#ppt_x"/>
                                          </p:val>
                                        </p:tav>
                                      </p:tavLst>
                                    </p:anim>
                                    <p:anim calcmode="lin" valueType="num">
                                      <p:cBhvr>
                                        <p:cTn id="109" dur="1000" fill="hold"/>
                                        <p:tgtEl>
                                          <p:spTgt spid="142"/>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0"/>
                                  </p:stCondLst>
                                  <p:childTnLst>
                                    <p:set>
                                      <p:cBhvr>
                                        <p:cTn id="111" dur="1" fill="hold">
                                          <p:stCondLst>
                                            <p:cond delay="0"/>
                                          </p:stCondLst>
                                        </p:cTn>
                                        <p:tgtEl>
                                          <p:spTgt spid="143"/>
                                        </p:tgtEl>
                                        <p:attrNameLst>
                                          <p:attrName>style.visibility</p:attrName>
                                        </p:attrNameLst>
                                      </p:cBhvr>
                                      <p:to>
                                        <p:strVal val="visible"/>
                                      </p:to>
                                    </p:set>
                                    <p:animEffect transition="in" filter="fade">
                                      <p:cBhvr>
                                        <p:cTn id="112" dur="1000"/>
                                        <p:tgtEl>
                                          <p:spTgt spid="143"/>
                                        </p:tgtEl>
                                      </p:cBhvr>
                                    </p:animEffect>
                                    <p:anim calcmode="lin" valueType="num">
                                      <p:cBhvr>
                                        <p:cTn id="113" dur="1000" fill="hold"/>
                                        <p:tgtEl>
                                          <p:spTgt spid="143"/>
                                        </p:tgtEl>
                                        <p:attrNameLst>
                                          <p:attrName>ppt_x</p:attrName>
                                        </p:attrNameLst>
                                      </p:cBhvr>
                                      <p:tavLst>
                                        <p:tav tm="0">
                                          <p:val>
                                            <p:strVal val="#ppt_x"/>
                                          </p:val>
                                        </p:tav>
                                        <p:tav tm="100000">
                                          <p:val>
                                            <p:strVal val="#ppt_x"/>
                                          </p:val>
                                        </p:tav>
                                      </p:tavLst>
                                    </p:anim>
                                    <p:anim calcmode="lin" valueType="num">
                                      <p:cBhvr>
                                        <p:cTn id="114" dur="1000" fill="hold"/>
                                        <p:tgtEl>
                                          <p:spTgt spid="143"/>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55"/>
                                        </p:tgtEl>
                                        <p:attrNameLst>
                                          <p:attrName>style.visibility</p:attrName>
                                        </p:attrNameLst>
                                      </p:cBhvr>
                                      <p:to>
                                        <p:strVal val="visible"/>
                                      </p:to>
                                    </p:set>
                                    <p:animEffect transition="in" filter="fade">
                                      <p:cBhvr>
                                        <p:cTn id="117" dur="1000"/>
                                        <p:tgtEl>
                                          <p:spTgt spid="155"/>
                                        </p:tgtEl>
                                      </p:cBhvr>
                                    </p:animEffect>
                                    <p:anim calcmode="lin" valueType="num">
                                      <p:cBhvr>
                                        <p:cTn id="118" dur="1000" fill="hold"/>
                                        <p:tgtEl>
                                          <p:spTgt spid="155"/>
                                        </p:tgtEl>
                                        <p:attrNameLst>
                                          <p:attrName>ppt_x</p:attrName>
                                        </p:attrNameLst>
                                      </p:cBhvr>
                                      <p:tavLst>
                                        <p:tav tm="0">
                                          <p:val>
                                            <p:strVal val="#ppt_x"/>
                                          </p:val>
                                        </p:tav>
                                        <p:tav tm="100000">
                                          <p:val>
                                            <p:strVal val="#ppt_x"/>
                                          </p:val>
                                        </p:tav>
                                      </p:tavLst>
                                    </p:anim>
                                    <p:anim calcmode="lin" valueType="num">
                                      <p:cBhvr>
                                        <p:cTn id="119" dur="1000" fill="hold"/>
                                        <p:tgtEl>
                                          <p:spTgt spid="155"/>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156"/>
                                        </p:tgtEl>
                                        <p:attrNameLst>
                                          <p:attrName>style.visibility</p:attrName>
                                        </p:attrNameLst>
                                      </p:cBhvr>
                                      <p:to>
                                        <p:strVal val="visible"/>
                                      </p:to>
                                    </p:set>
                                    <p:animEffect transition="in" filter="fade">
                                      <p:cBhvr>
                                        <p:cTn id="122" dur="1000"/>
                                        <p:tgtEl>
                                          <p:spTgt spid="156"/>
                                        </p:tgtEl>
                                      </p:cBhvr>
                                    </p:animEffect>
                                    <p:anim calcmode="lin" valueType="num">
                                      <p:cBhvr>
                                        <p:cTn id="123" dur="1000" fill="hold"/>
                                        <p:tgtEl>
                                          <p:spTgt spid="156"/>
                                        </p:tgtEl>
                                        <p:attrNameLst>
                                          <p:attrName>ppt_x</p:attrName>
                                        </p:attrNameLst>
                                      </p:cBhvr>
                                      <p:tavLst>
                                        <p:tav tm="0">
                                          <p:val>
                                            <p:strVal val="#ppt_x"/>
                                          </p:val>
                                        </p:tav>
                                        <p:tav tm="100000">
                                          <p:val>
                                            <p:strVal val="#ppt_x"/>
                                          </p:val>
                                        </p:tav>
                                      </p:tavLst>
                                    </p:anim>
                                    <p:anim calcmode="lin" valueType="num">
                                      <p:cBhvr>
                                        <p:cTn id="124" dur="1000" fill="hold"/>
                                        <p:tgtEl>
                                          <p:spTgt spid="156"/>
                                        </p:tgtEl>
                                        <p:attrNameLst>
                                          <p:attrName>ppt_y</p:attrName>
                                        </p:attrNameLst>
                                      </p:cBhvr>
                                      <p:tavLst>
                                        <p:tav tm="0">
                                          <p:val>
                                            <p:strVal val="#ppt_y-.1"/>
                                          </p:val>
                                        </p:tav>
                                        <p:tav tm="100000">
                                          <p:val>
                                            <p:strVal val="#ppt_y"/>
                                          </p:val>
                                        </p:tav>
                                      </p:tavLst>
                                    </p:anim>
                                  </p:childTnLst>
                                </p:cTn>
                              </p:par>
                              <p:par>
                                <p:cTn id="125" presetID="47" presetClass="entr" presetSubtype="0" fill="hold" nodeType="withEffect">
                                  <p:stCondLst>
                                    <p:cond delay="0"/>
                                  </p:stCondLst>
                                  <p:childTnLst>
                                    <p:set>
                                      <p:cBhvr>
                                        <p:cTn id="126" dur="1" fill="hold">
                                          <p:stCondLst>
                                            <p:cond delay="0"/>
                                          </p:stCondLst>
                                        </p:cTn>
                                        <p:tgtEl>
                                          <p:spTgt spid="157"/>
                                        </p:tgtEl>
                                        <p:attrNameLst>
                                          <p:attrName>style.visibility</p:attrName>
                                        </p:attrNameLst>
                                      </p:cBhvr>
                                      <p:to>
                                        <p:strVal val="visible"/>
                                      </p:to>
                                    </p:set>
                                    <p:animEffect transition="in" filter="fade">
                                      <p:cBhvr>
                                        <p:cTn id="127" dur="1000"/>
                                        <p:tgtEl>
                                          <p:spTgt spid="157"/>
                                        </p:tgtEl>
                                      </p:cBhvr>
                                    </p:animEffect>
                                    <p:anim calcmode="lin" valueType="num">
                                      <p:cBhvr>
                                        <p:cTn id="128" dur="1000" fill="hold"/>
                                        <p:tgtEl>
                                          <p:spTgt spid="157"/>
                                        </p:tgtEl>
                                        <p:attrNameLst>
                                          <p:attrName>ppt_x</p:attrName>
                                        </p:attrNameLst>
                                      </p:cBhvr>
                                      <p:tavLst>
                                        <p:tav tm="0">
                                          <p:val>
                                            <p:strVal val="#ppt_x"/>
                                          </p:val>
                                        </p:tav>
                                        <p:tav tm="100000">
                                          <p:val>
                                            <p:strVal val="#ppt_x"/>
                                          </p:val>
                                        </p:tav>
                                      </p:tavLst>
                                    </p:anim>
                                    <p:anim calcmode="lin" valueType="num">
                                      <p:cBhvr>
                                        <p:cTn id="129" dur="1000" fill="hold"/>
                                        <p:tgtEl>
                                          <p:spTgt spid="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19" grpId="0"/>
      <p:bldP spid="120" grpId="0"/>
      <p:bldP spid="121" grpId="0" animBg="1"/>
      <p:bldP spid="122" grpId="0"/>
      <p:bldP spid="123" grpId="0"/>
      <p:bldP spid="127" grpId="0"/>
      <p:bldP spid="128" grpId="0"/>
      <p:bldP spid="141" grpId="0"/>
      <p:bldP spid="142" grpId="0"/>
      <p:bldP spid="155" grpId="0"/>
      <p:bldP spid="1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3" name="组合 202"/>
          <p:cNvGrpSpPr/>
          <p:nvPr/>
        </p:nvGrpSpPr>
        <p:grpSpPr>
          <a:xfrm>
            <a:off x="853440" y="977900"/>
            <a:ext cx="2654300" cy="2654300"/>
            <a:chOff x="304800" y="673100"/>
            <a:chExt cx="4000500" cy="4000500"/>
          </a:xfrm>
          <a:effectLst>
            <a:outerShdw blurRad="444500" dist="254000" dir="6840000" algn="tr" rotWithShape="0">
              <a:prstClr val="black">
                <a:alpha val="45000"/>
              </a:prstClr>
            </a:outerShdw>
          </a:effectLst>
        </p:grpSpPr>
        <p:sp>
          <p:nvSpPr>
            <p:cNvPr id="204" name="同心圆 2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05" name="椭圆 204"/>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197" name="组合 196"/>
          <p:cNvGrpSpPr/>
          <p:nvPr/>
        </p:nvGrpSpPr>
        <p:grpSpPr>
          <a:xfrm>
            <a:off x="965835" y="3340100"/>
            <a:ext cx="238760" cy="238760"/>
            <a:chOff x="304800" y="673100"/>
            <a:chExt cx="4000500" cy="4000500"/>
          </a:xfrm>
          <a:effectLst>
            <a:outerShdw blurRad="444500" dist="254000" dir="6840000" algn="tr" rotWithShape="0">
              <a:prstClr val="black">
                <a:alpha val="24000"/>
              </a:prstClr>
            </a:outerShdw>
          </a:effectLst>
        </p:grpSpPr>
        <p:sp>
          <p:nvSpPr>
            <p:cNvPr id="198" name="同心圆 1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199" name="椭圆 1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200" name="组合 199"/>
          <p:cNvGrpSpPr/>
          <p:nvPr/>
        </p:nvGrpSpPr>
        <p:grpSpPr>
          <a:xfrm>
            <a:off x="2470785" y="3186430"/>
            <a:ext cx="512445" cy="512445"/>
            <a:chOff x="304800" y="673100"/>
            <a:chExt cx="4000500" cy="4000500"/>
          </a:xfrm>
          <a:effectLst>
            <a:outerShdw blurRad="444500" dist="254000" dir="6840000" algn="tr" rotWithShape="0">
              <a:prstClr val="black">
                <a:alpha val="24000"/>
              </a:prstClr>
            </a:outerShdw>
          </a:effectLst>
        </p:grpSpPr>
        <p:sp>
          <p:nvSpPr>
            <p:cNvPr id="201" name="同心圆 2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02" name="椭圆 2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206" name="组合 205"/>
          <p:cNvGrpSpPr/>
          <p:nvPr/>
        </p:nvGrpSpPr>
        <p:grpSpPr>
          <a:xfrm>
            <a:off x="499110" y="2772410"/>
            <a:ext cx="384175" cy="384175"/>
            <a:chOff x="304800" y="673100"/>
            <a:chExt cx="4000500" cy="4000500"/>
          </a:xfrm>
          <a:effectLst>
            <a:outerShdw blurRad="444500" dist="254000" dir="6840000" algn="tr" rotWithShape="0">
              <a:prstClr val="black">
                <a:alpha val="24000"/>
              </a:prstClr>
            </a:outerShdw>
          </a:effectLst>
        </p:grpSpPr>
        <p:sp>
          <p:nvSpPr>
            <p:cNvPr id="207" name="同心圆 2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08" name="椭圆 2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grpSp>
        <p:nvGrpSpPr>
          <p:cNvPr id="209" name="组合 208"/>
          <p:cNvGrpSpPr/>
          <p:nvPr/>
        </p:nvGrpSpPr>
        <p:grpSpPr>
          <a:xfrm>
            <a:off x="1475105" y="3510280"/>
            <a:ext cx="175260" cy="175260"/>
            <a:chOff x="304800" y="673100"/>
            <a:chExt cx="4000500" cy="4000500"/>
          </a:xfrm>
          <a:effectLst>
            <a:outerShdw blurRad="444500" dist="254000" dir="6840000" algn="tr" rotWithShape="0">
              <a:prstClr val="black">
                <a:alpha val="24000"/>
              </a:prstClr>
            </a:outerShdw>
          </a:effectLst>
        </p:grpSpPr>
        <p:sp>
          <p:nvSpPr>
            <p:cNvPr id="210" name="同心圆 2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sp>
          <p:nvSpPr>
            <p:cNvPr id="211" name="椭圆 2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charset="-122"/>
              </a:endParaRPr>
            </a:p>
          </p:txBody>
        </p:sp>
      </p:gr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045" y="1156970"/>
            <a:ext cx="2358390" cy="2216150"/>
          </a:xfrm>
          <a:prstGeom prst="rect">
            <a:avLst/>
          </a:prstGeom>
          <a:effectLst>
            <a:outerShdw blurRad="50800" dist="38100" dir="2700000" algn="tl" rotWithShape="0">
              <a:prstClr val="black">
                <a:alpha val="40000"/>
              </a:prstClr>
            </a:outerShdw>
          </a:effectLst>
        </p:spPr>
      </p:pic>
      <p:sp>
        <p:nvSpPr>
          <p:cNvPr id="5" name="TextBox 143"/>
          <p:cNvSpPr txBox="1"/>
          <p:nvPr/>
        </p:nvSpPr>
        <p:spPr>
          <a:xfrm>
            <a:off x="3822065" y="1376680"/>
            <a:ext cx="4667250" cy="913130"/>
          </a:xfrm>
          <a:prstGeom prst="rect">
            <a:avLst/>
          </a:prstGeom>
          <a:noFill/>
        </p:spPr>
        <p:txBody>
          <a:bodyPr wrap="square" lIns="68571" tIns="34285" rIns="68571" bIns="34285" rtlCol="0">
            <a:spAutoFit/>
          </a:bodyPr>
          <a:lstStyle/>
          <a:p>
            <a:pPr algn="dist"/>
            <a:r>
              <a:rPr lang="zh-CN" sz="5500" b="1" dirty="0">
                <a:solidFill>
                  <a:srgbClr val="003679"/>
                </a:solidFill>
                <a:latin typeface="微软雅黑" panose="020B0503020204020204" charset="-122"/>
                <a:ea typeface="微软雅黑" panose="020B0503020204020204" charset="-122"/>
                <a:cs typeface="+mn-ea"/>
                <a:sym typeface="+mn-lt"/>
              </a:rPr>
              <a:t>谢谢您的观看</a:t>
            </a:r>
          </a:p>
        </p:txBody>
      </p:sp>
      <p:sp>
        <p:nvSpPr>
          <p:cNvPr id="7" name="TextBox 144"/>
          <p:cNvSpPr txBox="1"/>
          <p:nvPr/>
        </p:nvSpPr>
        <p:spPr>
          <a:xfrm>
            <a:off x="3822720" y="2348617"/>
            <a:ext cx="4626889" cy="284683"/>
          </a:xfrm>
          <a:prstGeom prst="rect">
            <a:avLst/>
          </a:prstGeom>
          <a:noFill/>
        </p:spPr>
        <p:txBody>
          <a:bodyPr wrap="none" lIns="68571" tIns="34285" rIns="68571" bIns="34285" rtlCol="0">
            <a:spAutoFit/>
          </a:bodyPr>
          <a:lstStyle/>
          <a:p>
            <a:pPr algn="l"/>
            <a:r>
              <a:rPr lang="zh-CN" altLang="en-US" sz="1400" dirty="0">
                <a:solidFill>
                  <a:srgbClr val="003679"/>
                </a:solidFill>
                <a:latin typeface="微软雅黑" panose="020B0503020204020204" charset="-122"/>
                <a:ea typeface="微软雅黑" panose="020B0503020204020204" charset="-122"/>
                <a:cs typeface="+mn-ea"/>
                <a:sym typeface="+mn-lt"/>
              </a:rPr>
              <a:t>精美实用、框架完整的年终总结、工作汇报、新年计划等</a:t>
            </a:r>
            <a:endParaRPr lang="en-US" altLang="zh-CN" sz="1400" dirty="0">
              <a:solidFill>
                <a:srgbClr val="003679"/>
              </a:solidFill>
              <a:latin typeface="微软雅黑" panose="020B0503020204020204" charset="-122"/>
              <a:ea typeface="微软雅黑" panose="020B0503020204020204" charset="-122"/>
              <a:cs typeface="+mn-ea"/>
              <a:sym typeface="+mn-lt"/>
            </a:endParaRPr>
          </a:p>
        </p:txBody>
      </p:sp>
      <p:cxnSp>
        <p:nvCxnSpPr>
          <p:cNvPr id="8" name="直接连接符 7"/>
          <p:cNvCxnSpPr/>
          <p:nvPr/>
        </p:nvCxnSpPr>
        <p:spPr>
          <a:xfrm>
            <a:off x="3863360" y="2250440"/>
            <a:ext cx="4544695" cy="0"/>
          </a:xfrm>
          <a:prstGeom prst="line">
            <a:avLst/>
          </a:prstGeom>
          <a:ln w="12700">
            <a:solidFill>
              <a:srgbClr val="003679"/>
            </a:solidFill>
          </a:ln>
        </p:spPr>
        <p:style>
          <a:lnRef idx="1">
            <a:schemeClr val="accent1"/>
          </a:lnRef>
          <a:fillRef idx="0">
            <a:schemeClr val="accent1"/>
          </a:fillRef>
          <a:effectRef idx="0">
            <a:schemeClr val="accent1"/>
          </a:effectRef>
          <a:fontRef idx="minor">
            <a:schemeClr val="tx1"/>
          </a:fontRef>
        </p:style>
      </p:cxnSp>
      <p:sp>
        <p:nvSpPr>
          <p:cNvPr id="15" name="TextBox 31"/>
          <p:cNvSpPr txBox="1"/>
          <p:nvPr/>
        </p:nvSpPr>
        <p:spPr>
          <a:xfrm>
            <a:off x="3822720" y="2627630"/>
            <a:ext cx="4580890" cy="429895"/>
          </a:xfrm>
          <a:prstGeom prst="rect">
            <a:avLst/>
          </a:prstGeom>
          <a:noFill/>
        </p:spPr>
        <p:txBody>
          <a:bodyPr wrap="square" rtlCol="0">
            <a:spAutoFit/>
          </a:bodyPr>
          <a:lstStyle/>
          <a:p>
            <a:r>
              <a:rPr lang="en-US" altLang="zh-CN" sz="1100" dirty="0">
                <a:solidFill>
                  <a:srgbClr val="003679"/>
                </a:solidFill>
                <a:latin typeface="微软雅黑" panose="020B0503020204020204" charset="-122"/>
                <a:ea typeface="微软雅黑" panose="020B0503020204020204" charset="-122"/>
              </a:rPr>
              <a:t>2018 year-end summary work summarizes the boutique PPT</a:t>
            </a:r>
          </a:p>
          <a:p>
            <a:r>
              <a:rPr lang="en-US" altLang="zh-CN" sz="1100" dirty="0">
                <a:solidFill>
                  <a:srgbClr val="003679"/>
                </a:solidFill>
                <a:latin typeface="微软雅黑" panose="020B0503020204020204" charset="-122"/>
                <a:ea typeface="微软雅黑" panose="020B0503020204020204" charset="-122"/>
              </a:rPr>
              <a:t>About the summary text input or copy here</a:t>
            </a:r>
          </a:p>
        </p:txBody>
      </p:sp>
      <p:sp>
        <p:nvSpPr>
          <p:cNvPr id="9" name="矩形 8"/>
          <p:cNvSpPr/>
          <p:nvPr/>
        </p:nvSpPr>
        <p:spPr>
          <a:xfrm>
            <a:off x="-10160" y="4950460"/>
            <a:ext cx="9163685" cy="28702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Rectangle 4"/>
          <p:cNvSpPr txBox="1">
            <a:spLocks noChangeArrowheads="1"/>
          </p:cNvSpPr>
          <p:nvPr/>
        </p:nvSpPr>
        <p:spPr bwMode="auto">
          <a:xfrm>
            <a:off x="3822720" y="3139628"/>
            <a:ext cx="2880320"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dirty="0">
                <a:solidFill>
                  <a:srgbClr val="003679"/>
                </a:solidFill>
                <a:latin typeface="微软雅黑" panose="020B0503020204020204" charset="-122"/>
                <a:ea typeface="微软雅黑" panose="020B0503020204020204" charset="-122"/>
              </a:rPr>
              <a:t>汇报人</a:t>
            </a:r>
            <a:r>
              <a:rPr lang="en-US" altLang="zh-CN" sz="1400" dirty="0">
                <a:solidFill>
                  <a:srgbClr val="003679"/>
                </a:solidFill>
                <a:latin typeface="微软雅黑" panose="020B0503020204020204" charset="-122"/>
                <a:ea typeface="微软雅黑" panose="020B0503020204020204" charset="-122"/>
              </a:rPr>
              <a:t>: </a:t>
            </a:r>
            <a:r>
              <a:rPr lang="zh-CN" altLang="en-US" sz="1400" dirty="0">
                <a:solidFill>
                  <a:srgbClr val="003679"/>
                </a:solidFill>
                <a:latin typeface="微软雅黑" panose="020B0503020204020204" charset="-122"/>
                <a:ea typeface="微软雅黑" panose="020B0503020204020204" charset="-122"/>
              </a:rPr>
              <a:t>代用名    部门：财务部</a:t>
            </a:r>
          </a:p>
        </p:txBody>
      </p:sp>
      <p:sp>
        <p:nvSpPr>
          <p:cNvPr id="12" name="矩形 11"/>
          <p:cNvSpPr/>
          <p:nvPr/>
        </p:nvSpPr>
        <p:spPr>
          <a:xfrm flipV="1">
            <a:off x="-10160" y="4845685"/>
            <a:ext cx="9163685" cy="1047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decel="54000" fill="hold"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additive="base">
                                        <p:cTn id="7" dur="500" fill="hold"/>
                                        <p:tgtEl>
                                          <p:spTgt spid="203"/>
                                        </p:tgtEl>
                                        <p:attrNameLst>
                                          <p:attrName>ppt_x</p:attrName>
                                        </p:attrNameLst>
                                      </p:cBhvr>
                                      <p:tavLst>
                                        <p:tav tm="0">
                                          <p:val>
                                            <p:strVal val="#ppt_x"/>
                                          </p:val>
                                        </p:tav>
                                        <p:tav tm="100000">
                                          <p:val>
                                            <p:strVal val="#ppt_x"/>
                                          </p:val>
                                        </p:tav>
                                      </p:tavLst>
                                    </p:anim>
                                    <p:anim calcmode="lin" valueType="num">
                                      <p:cBhvr additive="base">
                                        <p:cTn id="8" dur="500" fill="hold"/>
                                        <p:tgtEl>
                                          <p:spTgt spid="20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06"/>
                                        </p:tgtEl>
                                        <p:attrNameLst>
                                          <p:attrName>style.visibility</p:attrName>
                                        </p:attrNameLst>
                                      </p:cBhvr>
                                      <p:to>
                                        <p:strVal val="visible"/>
                                      </p:to>
                                    </p:set>
                                    <p:anim calcmode="lin" valueType="num">
                                      <p:cBhvr>
                                        <p:cTn id="12" dur="500" fill="hold"/>
                                        <p:tgtEl>
                                          <p:spTgt spid="206"/>
                                        </p:tgtEl>
                                        <p:attrNameLst>
                                          <p:attrName>ppt_w</p:attrName>
                                        </p:attrNameLst>
                                      </p:cBhvr>
                                      <p:tavLst>
                                        <p:tav tm="0">
                                          <p:val>
                                            <p:fltVal val="0"/>
                                          </p:val>
                                        </p:tav>
                                        <p:tav tm="100000">
                                          <p:val>
                                            <p:strVal val="#ppt_w"/>
                                          </p:val>
                                        </p:tav>
                                      </p:tavLst>
                                    </p:anim>
                                    <p:anim calcmode="lin" valueType="num">
                                      <p:cBhvr>
                                        <p:cTn id="13" dur="500" fill="hold"/>
                                        <p:tgtEl>
                                          <p:spTgt spid="206"/>
                                        </p:tgtEl>
                                        <p:attrNameLst>
                                          <p:attrName>ppt_h</p:attrName>
                                        </p:attrNameLst>
                                      </p:cBhvr>
                                      <p:tavLst>
                                        <p:tav tm="0">
                                          <p:val>
                                            <p:fltVal val="0"/>
                                          </p:val>
                                        </p:tav>
                                        <p:tav tm="100000">
                                          <p:val>
                                            <p:strVal val="#ppt_h"/>
                                          </p:val>
                                        </p:tav>
                                      </p:tavLst>
                                    </p:anim>
                                    <p:animEffect transition="in" filter="fade">
                                      <p:cBhvr>
                                        <p:cTn id="14" dur="500"/>
                                        <p:tgtEl>
                                          <p:spTgt spid="206"/>
                                        </p:tgtEl>
                                      </p:cBhvr>
                                    </p:animEffect>
                                  </p:childTnLst>
                                </p:cTn>
                              </p:par>
                              <p:par>
                                <p:cTn id="15" presetID="53" presetClass="entr" presetSubtype="16" fill="hold" nodeType="withEffect">
                                  <p:stCondLst>
                                    <p:cond delay="150"/>
                                  </p:stCondLst>
                                  <p:childTnLst>
                                    <p:set>
                                      <p:cBhvr>
                                        <p:cTn id="16" dur="1" fill="hold">
                                          <p:stCondLst>
                                            <p:cond delay="0"/>
                                          </p:stCondLst>
                                        </p:cTn>
                                        <p:tgtEl>
                                          <p:spTgt spid="200"/>
                                        </p:tgtEl>
                                        <p:attrNameLst>
                                          <p:attrName>style.visibility</p:attrName>
                                        </p:attrNameLst>
                                      </p:cBhvr>
                                      <p:to>
                                        <p:strVal val="visible"/>
                                      </p:to>
                                    </p:set>
                                    <p:anim calcmode="lin" valueType="num">
                                      <p:cBhvr>
                                        <p:cTn id="17" dur="500" fill="hold"/>
                                        <p:tgtEl>
                                          <p:spTgt spid="200"/>
                                        </p:tgtEl>
                                        <p:attrNameLst>
                                          <p:attrName>ppt_w</p:attrName>
                                        </p:attrNameLst>
                                      </p:cBhvr>
                                      <p:tavLst>
                                        <p:tav tm="0">
                                          <p:val>
                                            <p:fltVal val="0"/>
                                          </p:val>
                                        </p:tav>
                                        <p:tav tm="100000">
                                          <p:val>
                                            <p:strVal val="#ppt_w"/>
                                          </p:val>
                                        </p:tav>
                                      </p:tavLst>
                                    </p:anim>
                                    <p:anim calcmode="lin" valueType="num">
                                      <p:cBhvr>
                                        <p:cTn id="18" dur="500" fill="hold"/>
                                        <p:tgtEl>
                                          <p:spTgt spid="200"/>
                                        </p:tgtEl>
                                        <p:attrNameLst>
                                          <p:attrName>ppt_h</p:attrName>
                                        </p:attrNameLst>
                                      </p:cBhvr>
                                      <p:tavLst>
                                        <p:tav tm="0">
                                          <p:val>
                                            <p:fltVal val="0"/>
                                          </p:val>
                                        </p:tav>
                                        <p:tav tm="100000">
                                          <p:val>
                                            <p:strVal val="#ppt_h"/>
                                          </p:val>
                                        </p:tav>
                                      </p:tavLst>
                                    </p:anim>
                                    <p:animEffect transition="in" filter="fade">
                                      <p:cBhvr>
                                        <p:cTn id="19" dur="500"/>
                                        <p:tgtEl>
                                          <p:spTgt spid="200"/>
                                        </p:tgtEl>
                                      </p:cBhvr>
                                    </p:animEffect>
                                  </p:childTnLst>
                                </p:cTn>
                              </p:par>
                              <p:par>
                                <p:cTn id="20" presetID="53" presetClass="entr" presetSubtype="16" fill="hold" nodeType="withEffect">
                                  <p:stCondLst>
                                    <p:cond delay="300"/>
                                  </p:stCondLst>
                                  <p:childTnLst>
                                    <p:set>
                                      <p:cBhvr>
                                        <p:cTn id="21" dur="1" fill="hold">
                                          <p:stCondLst>
                                            <p:cond delay="0"/>
                                          </p:stCondLst>
                                        </p:cTn>
                                        <p:tgtEl>
                                          <p:spTgt spid="197"/>
                                        </p:tgtEl>
                                        <p:attrNameLst>
                                          <p:attrName>style.visibility</p:attrName>
                                        </p:attrNameLst>
                                      </p:cBhvr>
                                      <p:to>
                                        <p:strVal val="visible"/>
                                      </p:to>
                                    </p:set>
                                    <p:anim calcmode="lin" valueType="num">
                                      <p:cBhvr>
                                        <p:cTn id="22" dur="500" fill="hold"/>
                                        <p:tgtEl>
                                          <p:spTgt spid="197"/>
                                        </p:tgtEl>
                                        <p:attrNameLst>
                                          <p:attrName>ppt_w</p:attrName>
                                        </p:attrNameLst>
                                      </p:cBhvr>
                                      <p:tavLst>
                                        <p:tav tm="0">
                                          <p:val>
                                            <p:fltVal val="0"/>
                                          </p:val>
                                        </p:tav>
                                        <p:tav tm="100000">
                                          <p:val>
                                            <p:strVal val="#ppt_w"/>
                                          </p:val>
                                        </p:tav>
                                      </p:tavLst>
                                    </p:anim>
                                    <p:anim calcmode="lin" valueType="num">
                                      <p:cBhvr>
                                        <p:cTn id="23" dur="500" fill="hold"/>
                                        <p:tgtEl>
                                          <p:spTgt spid="197"/>
                                        </p:tgtEl>
                                        <p:attrNameLst>
                                          <p:attrName>ppt_h</p:attrName>
                                        </p:attrNameLst>
                                      </p:cBhvr>
                                      <p:tavLst>
                                        <p:tav tm="0">
                                          <p:val>
                                            <p:fltVal val="0"/>
                                          </p:val>
                                        </p:tav>
                                        <p:tav tm="100000">
                                          <p:val>
                                            <p:strVal val="#ppt_h"/>
                                          </p:val>
                                        </p:tav>
                                      </p:tavLst>
                                    </p:anim>
                                    <p:animEffect transition="in" filter="fade">
                                      <p:cBhvr>
                                        <p:cTn id="24" dur="500"/>
                                        <p:tgtEl>
                                          <p:spTgt spid="197"/>
                                        </p:tgtEl>
                                      </p:cBhvr>
                                    </p:animEffect>
                                  </p:childTnLst>
                                </p:cTn>
                              </p:par>
                              <p:par>
                                <p:cTn id="25" presetID="53" presetClass="entr" presetSubtype="16" fill="hold" nodeType="withEffect">
                                  <p:stCondLst>
                                    <p:cond delay="450"/>
                                  </p:stCondLst>
                                  <p:childTnLst>
                                    <p:set>
                                      <p:cBhvr>
                                        <p:cTn id="26" dur="1" fill="hold">
                                          <p:stCondLst>
                                            <p:cond delay="0"/>
                                          </p:stCondLst>
                                        </p:cTn>
                                        <p:tgtEl>
                                          <p:spTgt spid="209"/>
                                        </p:tgtEl>
                                        <p:attrNameLst>
                                          <p:attrName>style.visibility</p:attrName>
                                        </p:attrNameLst>
                                      </p:cBhvr>
                                      <p:to>
                                        <p:strVal val="visible"/>
                                      </p:to>
                                    </p:set>
                                    <p:anim calcmode="lin" valueType="num">
                                      <p:cBhvr>
                                        <p:cTn id="27" dur="500" fill="hold"/>
                                        <p:tgtEl>
                                          <p:spTgt spid="209"/>
                                        </p:tgtEl>
                                        <p:attrNameLst>
                                          <p:attrName>ppt_w</p:attrName>
                                        </p:attrNameLst>
                                      </p:cBhvr>
                                      <p:tavLst>
                                        <p:tav tm="0">
                                          <p:val>
                                            <p:fltVal val="0"/>
                                          </p:val>
                                        </p:tav>
                                        <p:tav tm="100000">
                                          <p:val>
                                            <p:strVal val="#ppt_w"/>
                                          </p:val>
                                        </p:tav>
                                      </p:tavLst>
                                    </p:anim>
                                    <p:anim calcmode="lin" valueType="num">
                                      <p:cBhvr>
                                        <p:cTn id="28" dur="500" fill="hold"/>
                                        <p:tgtEl>
                                          <p:spTgt spid="209"/>
                                        </p:tgtEl>
                                        <p:attrNameLst>
                                          <p:attrName>ppt_h</p:attrName>
                                        </p:attrNameLst>
                                      </p:cBhvr>
                                      <p:tavLst>
                                        <p:tav tm="0">
                                          <p:val>
                                            <p:fltVal val="0"/>
                                          </p:val>
                                        </p:tav>
                                        <p:tav tm="100000">
                                          <p:val>
                                            <p:strVal val="#ppt_h"/>
                                          </p:val>
                                        </p:tav>
                                      </p:tavLst>
                                    </p:anim>
                                    <p:animEffect transition="in" filter="fade">
                                      <p:cBhvr>
                                        <p:cTn id="29" dur="500"/>
                                        <p:tgtEl>
                                          <p:spTgt spid="209"/>
                                        </p:tgtEl>
                                      </p:cBhvr>
                                    </p:animEffect>
                                  </p:childTnLst>
                                </p:cTn>
                              </p:par>
                            </p:childTnLst>
                          </p:cTn>
                        </p:par>
                        <p:par>
                          <p:cTn id="30" fill="hold">
                            <p:stCondLst>
                              <p:cond delay="1450"/>
                            </p:stCondLst>
                            <p:childTnLst>
                              <p:par>
                                <p:cTn id="31" presetID="19" presetClass="entr" presetSubtype="10" fill="hold"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1500" fill="hold"/>
                                        <p:tgtEl>
                                          <p:spTgt spid="6"/>
                                        </p:tgtEl>
                                        <p:attrNameLst>
                                          <p:attrName>ppt_w</p:attrName>
                                        </p:attrNameLst>
                                      </p:cBhvr>
                                      <p:tavLst>
                                        <p:tav tm="0" fmla="#ppt_w*sin(2.5*pi*$)">
                                          <p:val>
                                            <p:fltVal val="0"/>
                                          </p:val>
                                        </p:tav>
                                        <p:tav tm="100000">
                                          <p:val>
                                            <p:fltVal val="1"/>
                                          </p:val>
                                        </p:tav>
                                      </p:tavLst>
                                    </p:anim>
                                    <p:anim calcmode="lin" valueType="num">
                                      <p:cBhvr>
                                        <p:cTn id="34" dur="1500" fill="hold"/>
                                        <p:tgtEl>
                                          <p:spTgt spid="6"/>
                                        </p:tgtEl>
                                        <p:attrNameLst>
                                          <p:attrName>ppt_h</p:attrName>
                                        </p:attrNameLst>
                                      </p:cBhvr>
                                      <p:tavLst>
                                        <p:tav tm="0">
                                          <p:val>
                                            <p:strVal val="#ppt_h"/>
                                          </p:val>
                                        </p:tav>
                                        <p:tav tm="100000">
                                          <p:val>
                                            <p:strVal val="#ppt_h"/>
                                          </p:val>
                                        </p:tav>
                                      </p:tavLst>
                                    </p:anim>
                                  </p:childTnLst>
                                </p:cTn>
                              </p:par>
                            </p:childTnLst>
                          </p:cTn>
                        </p:par>
                        <p:par>
                          <p:cTn id="35" fill="hold">
                            <p:stCondLst>
                              <p:cond delay="2950"/>
                            </p:stCondLst>
                            <p:childTnLst>
                              <p:par>
                                <p:cTn id="36" presetID="16" presetClass="entr" presetSubtype="37"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outVertical)">
                                      <p:cBhvr>
                                        <p:cTn id="38" dur="500"/>
                                        <p:tgtEl>
                                          <p:spTgt spid="8"/>
                                        </p:tgtEl>
                                      </p:cBhvr>
                                    </p:animEffect>
                                  </p:childTnLst>
                                </p:cTn>
                              </p:par>
                            </p:childTnLst>
                          </p:cTn>
                        </p:par>
                        <p:par>
                          <p:cTn id="39" fill="hold">
                            <p:stCondLst>
                              <p:cond delay="3450"/>
                            </p:stCondLst>
                            <p:childTnLst>
                              <p:par>
                                <p:cTn id="40" presetID="12" presetClass="entr" presetSubtype="4" fill="hold" grpId="0" nodeType="after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p:tgtEl>
                                          <p:spTgt spid="5"/>
                                        </p:tgtEl>
                                        <p:attrNameLst>
                                          <p:attrName>ppt_y</p:attrName>
                                        </p:attrNameLst>
                                      </p:cBhvr>
                                      <p:tavLst>
                                        <p:tav tm="0">
                                          <p:val>
                                            <p:strVal val="#ppt_y+#ppt_h*1.125000"/>
                                          </p:val>
                                        </p:tav>
                                        <p:tav tm="100000">
                                          <p:val>
                                            <p:strVal val="#ppt_y"/>
                                          </p:val>
                                        </p:tav>
                                      </p:tavLst>
                                    </p:anim>
                                    <p:animEffect transition="in" filter="wipe(up)">
                                      <p:cBhvr>
                                        <p:cTn id="43" dur="500"/>
                                        <p:tgtEl>
                                          <p:spTgt spid="5"/>
                                        </p:tgtEl>
                                      </p:cBhvr>
                                    </p:animEffect>
                                  </p:childTnLst>
                                </p:cTn>
                              </p:par>
                              <p:par>
                                <p:cTn id="44" presetID="12" presetClass="entr" presetSubtype="1" fill="hold" grpId="0" nodeType="withEffect">
                                  <p:stCondLst>
                                    <p:cond delay="0"/>
                                  </p:stCondLst>
                                  <p:iterate type="lt">
                                    <p:tmPct val="10000"/>
                                  </p:iterate>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p:tgtEl>
                                          <p:spTgt spid="7"/>
                                        </p:tgtEl>
                                        <p:attrNameLst>
                                          <p:attrName>ppt_y</p:attrName>
                                        </p:attrNameLst>
                                      </p:cBhvr>
                                      <p:tavLst>
                                        <p:tav tm="0">
                                          <p:val>
                                            <p:strVal val="#ppt_y-#ppt_h*1.125000"/>
                                          </p:val>
                                        </p:tav>
                                        <p:tav tm="100000">
                                          <p:val>
                                            <p:strVal val="#ppt_y"/>
                                          </p:val>
                                        </p:tav>
                                      </p:tavLst>
                                    </p:anim>
                                    <p:animEffect transition="in" filter="wipe(down)">
                                      <p:cBhvr>
                                        <p:cTn id="47" dur="500"/>
                                        <p:tgtEl>
                                          <p:spTgt spid="7"/>
                                        </p:tgtEl>
                                      </p:cBhvr>
                                    </p:animEffect>
                                  </p:childTnLst>
                                </p:cTn>
                              </p:par>
                            </p:childTnLst>
                          </p:cTn>
                        </p:par>
                        <p:par>
                          <p:cTn id="48" fill="hold">
                            <p:stCondLst>
                              <p:cond delay="5150"/>
                            </p:stCondLst>
                            <p:childTnLst>
                              <p:par>
                                <p:cTn id="49" presetID="16" presetClass="entr" presetSubtype="2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inVertical)">
                                      <p:cBhvr>
                                        <p:cTn id="51" dur="500"/>
                                        <p:tgtEl>
                                          <p:spTgt spid="15"/>
                                        </p:tgtEl>
                                      </p:cBhvr>
                                    </p:animEffect>
                                  </p:childTnLst>
                                </p:cTn>
                              </p:par>
                            </p:childTnLst>
                          </p:cTn>
                        </p:par>
                        <p:par>
                          <p:cTn id="52" fill="hold">
                            <p:stCondLst>
                              <p:cond delay="5650"/>
                            </p:stCondLst>
                            <p:childTnLst>
                              <p:par>
                                <p:cTn id="53" presetID="56" presetClass="entr" presetSubtype="0" fill="hold" grpId="0" nodeType="afterEffect">
                                  <p:stCondLst>
                                    <p:cond delay="0"/>
                                  </p:stCondLst>
                                  <p:iterate type="lt">
                                    <p:tmPct val="10000"/>
                                  </p:iterate>
                                  <p:childTnLst>
                                    <p:set>
                                      <p:cBhvr>
                                        <p:cTn id="54" dur="1" fill="hold">
                                          <p:stCondLst>
                                            <p:cond delay="0"/>
                                          </p:stCondLst>
                                        </p:cTn>
                                        <p:tgtEl>
                                          <p:spTgt spid="10"/>
                                        </p:tgtEl>
                                        <p:attrNameLst>
                                          <p:attrName>style.visibility</p:attrName>
                                        </p:attrNameLst>
                                      </p:cBhvr>
                                      <p:to>
                                        <p:strVal val="visible"/>
                                      </p:to>
                                    </p:set>
                                    <p:anim by="(-#ppt_w*2)" calcmode="lin" valueType="num">
                                      <p:cBhvr rctx="PPT">
                                        <p:cTn id="55" dur="500" autoRev="1" fill="hold">
                                          <p:stCondLst>
                                            <p:cond delay="0"/>
                                          </p:stCondLst>
                                        </p:cTn>
                                        <p:tgtEl>
                                          <p:spTgt spid="10"/>
                                        </p:tgtEl>
                                        <p:attrNameLst>
                                          <p:attrName>ppt_w</p:attrName>
                                        </p:attrNameLst>
                                      </p:cBhvr>
                                    </p:anim>
                                    <p:anim by="(#ppt_w*0.50)" calcmode="lin" valueType="num">
                                      <p:cBhvr>
                                        <p:cTn id="56" dur="500" decel="50000" autoRev="1" fill="hold">
                                          <p:stCondLst>
                                            <p:cond delay="0"/>
                                          </p:stCondLst>
                                        </p:cTn>
                                        <p:tgtEl>
                                          <p:spTgt spid="10"/>
                                        </p:tgtEl>
                                        <p:attrNameLst>
                                          <p:attrName>ppt_x</p:attrName>
                                        </p:attrNameLst>
                                      </p:cBhvr>
                                    </p:anim>
                                    <p:anim from="(-#ppt_h/2)" to="(#ppt_y)" calcmode="lin" valueType="num">
                                      <p:cBhvr>
                                        <p:cTn id="57" dur="1000" fill="hold">
                                          <p:stCondLst>
                                            <p:cond delay="0"/>
                                          </p:stCondLst>
                                        </p:cTn>
                                        <p:tgtEl>
                                          <p:spTgt spid="10"/>
                                        </p:tgtEl>
                                        <p:attrNameLst>
                                          <p:attrName>ppt_y</p:attrName>
                                        </p:attrNameLst>
                                      </p:cBhvr>
                                    </p:anim>
                                    <p:animRot by="21600000">
                                      <p:cBhvr>
                                        <p:cTn id="58" dur="1000"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5" grpId="0"/>
      <p:bldP spid="1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58417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29795" y="2673027"/>
            <a:ext cx="4773930" cy="1014730"/>
          </a:xfrm>
          <a:prstGeom prst="rect">
            <a:avLst/>
          </a:prstGeom>
          <a:noFill/>
        </p:spPr>
        <p:txBody>
          <a:bodyPr wrap="none" rtlCol="0">
            <a:spAutoFit/>
          </a:bodyPr>
          <a:lstStyle/>
          <a:p>
            <a:pPr algn="l"/>
            <a:r>
              <a:rPr lang="zh-CN" altLang="en-US" sz="6000" b="1" dirty="0">
                <a:solidFill>
                  <a:srgbClr val="003679"/>
                </a:solidFill>
                <a:latin typeface="微软雅黑" panose="020B0503020204020204" pitchFamily="34" charset="-122"/>
                <a:ea typeface="微软雅黑" panose="020B0503020204020204" pitchFamily="34" charset="-122"/>
              </a:rPr>
              <a:t>年度工作概述</a:t>
            </a:r>
          </a:p>
        </p:txBody>
      </p:sp>
      <p:grpSp>
        <p:nvGrpSpPr>
          <p:cNvPr id="4" name="组合 3"/>
          <p:cNvGrpSpPr/>
          <p:nvPr/>
        </p:nvGrpSpPr>
        <p:grpSpPr>
          <a:xfrm>
            <a:off x="384669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ea typeface="微软雅黑" panose="020B0503020204020204" pitchFamily="34" charset="-122"/>
                </a:rPr>
                <a:t>01</a:t>
              </a:r>
              <a:endParaRPr lang="zh-CN" altLang="en-US" sz="4800" dirty="0">
                <a:ea typeface="微软雅黑" panose="020B0503020204020204" pitchFamily="34" charset="-122"/>
              </a:endParaRPr>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262250" y="3795444"/>
            <a:ext cx="2509020" cy="369332"/>
          </a:xfrm>
          <a:prstGeom prst="rect">
            <a:avLst/>
          </a:prstGeom>
          <a:solidFill>
            <a:srgbClr val="003679"/>
          </a:solidFill>
          <a:effectLst/>
        </p:spPr>
        <p:txBody>
          <a:bodyPr wrap="none" rtlCol="0">
            <a:spAutoFit/>
          </a:bodyPr>
          <a:lstStyle/>
          <a:p>
            <a:r>
              <a:rPr lang="zh-CN" altLang="en-US" sz="1800" b="1" dirty="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2" name="矩形 1"/>
          <p:cNvSpPr/>
          <p:nvPr/>
        </p:nvSpPr>
        <p:spPr>
          <a:xfrm>
            <a:off x="-10160" y="4950460"/>
            <a:ext cx="9163685" cy="28702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flipV="1">
            <a:off x="-10160" y="4845685"/>
            <a:ext cx="9163685" cy="1047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年度工作概述</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3" name="矩形 2"/>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dirty="0">
              <a:ea typeface="微软雅黑" panose="020B0503020204020204" pitchFamily="34" charset="-122"/>
            </a:endParaRPr>
          </a:p>
        </p:txBody>
      </p:sp>
      <p:grpSp>
        <p:nvGrpSpPr>
          <p:cNvPr id="4" name="组合 3"/>
          <p:cNvGrpSpPr/>
          <p:nvPr/>
        </p:nvGrpSpPr>
        <p:grpSpPr>
          <a:xfrm>
            <a:off x="980579" y="2387357"/>
            <a:ext cx="870074" cy="869820"/>
            <a:chOff x="1466675" y="3784103"/>
            <a:chExt cx="1301392" cy="1301862"/>
          </a:xfrm>
        </p:grpSpPr>
        <p:grpSp>
          <p:nvGrpSpPr>
            <p:cNvPr id="5" name="组合 4"/>
            <p:cNvGrpSpPr/>
            <p:nvPr/>
          </p:nvGrpSpPr>
          <p:grpSpPr>
            <a:xfrm>
              <a:off x="1466675" y="3784103"/>
              <a:ext cx="1301392" cy="1301862"/>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a typeface="微软雅黑" panose="020B0503020204020204" pitchFamily="34" charset="-122"/>
                  </a:endParaRPr>
                </a:p>
              </p:txBody>
            </p:sp>
            <p:sp>
              <p:nvSpPr>
                <p:cNvPr id="6" name="椭圆 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38" name="椭圆 37"/>
              <p:cNvSpPr/>
              <p:nvPr/>
            </p:nvSpPr>
            <p:spPr>
              <a:xfrm>
                <a:off x="4447523" y="2644973"/>
                <a:ext cx="1606393" cy="1606973"/>
              </a:xfrm>
              <a:prstGeom prst="ellipse">
                <a:avLst/>
              </a:pr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7"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charset="-122"/>
                  <a:ea typeface="微软雅黑" panose="020B0503020204020204" charset="-122"/>
                </a:rPr>
                <a:t>6</a:t>
              </a:r>
              <a:r>
                <a:rPr lang="zh-CN" altLang="en-US" sz="1400" dirty="0">
                  <a:solidFill>
                    <a:schemeClr val="bg1"/>
                  </a:solidFill>
                  <a:latin typeface="微软雅黑" panose="020B0503020204020204" charset="-122"/>
                  <a:ea typeface="微软雅黑" panose="020B0503020204020204" charset="-122"/>
                </a:rPr>
                <a:t>月</a:t>
              </a:r>
            </a:p>
          </p:txBody>
        </p:sp>
      </p:grpSp>
      <p:grpSp>
        <p:nvGrpSpPr>
          <p:cNvPr id="41" name="组合 40"/>
          <p:cNvGrpSpPr/>
          <p:nvPr/>
        </p:nvGrpSpPr>
        <p:grpSpPr>
          <a:xfrm>
            <a:off x="2083956" y="2504346"/>
            <a:ext cx="708513" cy="658319"/>
            <a:chOff x="3117025" y="3959191"/>
            <a:chExt cx="1059738" cy="985306"/>
          </a:xfrm>
        </p:grpSpPr>
        <p:grpSp>
          <p:nvGrpSpPr>
            <p:cNvPr id="42" name="组合 41"/>
            <p:cNvGrpSpPr/>
            <p:nvPr/>
          </p:nvGrpSpPr>
          <p:grpSpPr>
            <a:xfrm>
              <a:off x="3117025" y="3959191"/>
              <a:ext cx="984950" cy="985306"/>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a typeface="微软雅黑" panose="020B0503020204020204" pitchFamily="34" charset="-122"/>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45" name="椭圆 44"/>
              <p:cNvSpPr/>
              <p:nvPr/>
            </p:nvSpPr>
            <p:spPr>
              <a:xfrm>
                <a:off x="4483177" y="2680639"/>
                <a:ext cx="1535084" cy="1535638"/>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43"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charset="-122"/>
                  <a:ea typeface="微软雅黑" panose="020B0503020204020204" charset="-122"/>
                </a:rPr>
                <a:t>7</a:t>
              </a:r>
              <a:r>
                <a:rPr lang="zh-CN" altLang="en-US" sz="1400" dirty="0">
                  <a:solidFill>
                    <a:schemeClr val="bg1"/>
                  </a:solidFill>
                  <a:latin typeface="微软雅黑" panose="020B0503020204020204" charset="-122"/>
                  <a:ea typeface="微软雅黑" panose="020B0503020204020204" charset="-122"/>
                </a:rPr>
                <a:t>月</a:t>
              </a:r>
            </a:p>
          </p:txBody>
        </p:sp>
      </p:grpSp>
      <p:grpSp>
        <p:nvGrpSpPr>
          <p:cNvPr id="48" name="组合 47"/>
          <p:cNvGrpSpPr/>
          <p:nvPr/>
        </p:nvGrpSpPr>
        <p:grpSpPr>
          <a:xfrm>
            <a:off x="2975769" y="2392603"/>
            <a:ext cx="882051" cy="881795"/>
            <a:chOff x="4450933" y="3791953"/>
            <a:chExt cx="1319306" cy="1319782"/>
          </a:xfrm>
        </p:grpSpPr>
        <p:grpSp>
          <p:nvGrpSpPr>
            <p:cNvPr id="49" name="组合 48"/>
            <p:cNvGrpSpPr/>
            <p:nvPr/>
          </p:nvGrpSpPr>
          <p:grpSpPr>
            <a:xfrm>
              <a:off x="4450933" y="3791953"/>
              <a:ext cx="1319306" cy="1319782"/>
              <a:chOff x="4345444" y="2542859"/>
              <a:chExt cx="1810550" cy="1811205"/>
            </a:xfrm>
          </p:grpSpPr>
          <p:grpSp>
            <p:nvGrpSpPr>
              <p:cNvPr id="51" name="组合 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a typeface="微软雅黑" panose="020B0503020204020204" pitchFamily="34" charset="-122"/>
                  </a:endParaRPr>
                </a:p>
              </p:txBody>
            </p:sp>
            <p:sp>
              <p:nvSpPr>
                <p:cNvPr id="54" name="椭圆 53"/>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52" name="椭圆 51"/>
              <p:cNvSpPr/>
              <p:nvPr/>
            </p:nvSpPr>
            <p:spPr>
              <a:xfrm>
                <a:off x="4427702" y="2656211"/>
                <a:ext cx="1606932" cy="1607514"/>
              </a:xfrm>
              <a:prstGeom prst="ellipse">
                <a:avLst/>
              </a:pr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50"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charset="-122"/>
                  <a:ea typeface="微软雅黑" panose="020B0503020204020204" charset="-122"/>
                </a:rPr>
                <a:t>8</a:t>
              </a:r>
              <a:r>
                <a:rPr lang="zh-CN" altLang="en-US" sz="1400" dirty="0">
                  <a:solidFill>
                    <a:schemeClr val="bg1"/>
                  </a:solidFill>
                  <a:latin typeface="微软雅黑" panose="020B0503020204020204" charset="-122"/>
                  <a:ea typeface="微软雅黑" panose="020B0503020204020204" charset="-122"/>
                </a:rPr>
                <a:t>月</a:t>
              </a:r>
            </a:p>
          </p:txBody>
        </p:sp>
      </p:grpSp>
      <p:grpSp>
        <p:nvGrpSpPr>
          <p:cNvPr id="55" name="组合 54"/>
          <p:cNvGrpSpPr/>
          <p:nvPr/>
        </p:nvGrpSpPr>
        <p:grpSpPr>
          <a:xfrm>
            <a:off x="4091125" y="2493111"/>
            <a:ext cx="721287" cy="680781"/>
            <a:chOff x="6119197" y="3942381"/>
            <a:chExt cx="1078849" cy="1018926"/>
          </a:xfrm>
        </p:grpSpPr>
        <p:grpSp>
          <p:nvGrpSpPr>
            <p:cNvPr id="56" name="组合 55"/>
            <p:cNvGrpSpPr/>
            <p:nvPr/>
          </p:nvGrpSpPr>
          <p:grpSpPr>
            <a:xfrm>
              <a:off x="6119197" y="3942381"/>
              <a:ext cx="1018558" cy="1018926"/>
              <a:chOff x="4345444" y="2542859"/>
              <a:chExt cx="1810550" cy="1811205"/>
            </a:xfrm>
          </p:grpSpPr>
          <p:grpSp>
            <p:nvGrpSpPr>
              <p:cNvPr id="59" name="组合 5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1" name="同心圆 6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a typeface="微软雅黑" panose="020B0503020204020204" pitchFamily="34" charset="-122"/>
                  </a:endParaRPr>
                </a:p>
              </p:txBody>
            </p:sp>
            <p:sp>
              <p:nvSpPr>
                <p:cNvPr id="62" name="椭圆 6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60" name="椭圆 59"/>
              <p:cNvSpPr/>
              <p:nvPr/>
            </p:nvSpPr>
            <p:spPr>
              <a:xfrm>
                <a:off x="4466846" y="2664303"/>
                <a:ext cx="1567743" cy="156831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58"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charset="-122"/>
                  <a:ea typeface="微软雅黑" panose="020B0503020204020204" charset="-122"/>
                </a:rPr>
                <a:t>9</a:t>
              </a:r>
              <a:r>
                <a:rPr lang="zh-CN" altLang="en-US" sz="1400" dirty="0">
                  <a:solidFill>
                    <a:schemeClr val="bg1"/>
                  </a:solidFill>
                  <a:latin typeface="微软雅黑" panose="020B0503020204020204" charset="-122"/>
                  <a:ea typeface="微软雅黑" panose="020B0503020204020204" charset="-122"/>
                </a:rPr>
                <a:t>月</a:t>
              </a:r>
            </a:p>
          </p:txBody>
        </p:sp>
      </p:grpSp>
      <p:grpSp>
        <p:nvGrpSpPr>
          <p:cNvPr id="63" name="组合 62"/>
          <p:cNvGrpSpPr/>
          <p:nvPr/>
        </p:nvGrpSpPr>
        <p:grpSpPr>
          <a:xfrm>
            <a:off x="4981933" y="2493112"/>
            <a:ext cx="801755" cy="680781"/>
            <a:chOff x="7451602" y="3942381"/>
            <a:chExt cx="1199205" cy="1018926"/>
          </a:xfrm>
        </p:grpSpPr>
        <p:grpSp>
          <p:nvGrpSpPr>
            <p:cNvPr id="64" name="组合 63"/>
            <p:cNvGrpSpPr/>
            <p:nvPr/>
          </p:nvGrpSpPr>
          <p:grpSpPr>
            <a:xfrm>
              <a:off x="7486713" y="3942381"/>
              <a:ext cx="1018558" cy="1018926"/>
              <a:chOff x="4345444" y="2542859"/>
              <a:chExt cx="1810550" cy="1811205"/>
            </a:xfrm>
          </p:grpSpPr>
          <p:grpSp>
            <p:nvGrpSpPr>
              <p:cNvPr id="66" name="组合 6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8" name="同心圆 6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a typeface="微软雅黑" panose="020B0503020204020204" pitchFamily="34" charset="-122"/>
                  </a:endParaRPr>
                </a:p>
              </p:txBody>
            </p:sp>
            <p:sp>
              <p:nvSpPr>
                <p:cNvPr id="69" name="椭圆 6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67" name="椭圆 66"/>
              <p:cNvSpPr/>
              <p:nvPr/>
            </p:nvSpPr>
            <p:spPr>
              <a:xfrm>
                <a:off x="4466990" y="2664444"/>
                <a:ext cx="1567461" cy="1568026"/>
              </a:xfrm>
              <a:prstGeom prst="ellipse">
                <a:avLst/>
              </a:pr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65"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charset="-122"/>
                  <a:ea typeface="微软雅黑" panose="020B0503020204020204" charset="-122"/>
                </a:rPr>
                <a:t>10</a:t>
              </a:r>
              <a:r>
                <a:rPr lang="zh-CN" altLang="en-US" sz="1050" dirty="0">
                  <a:solidFill>
                    <a:schemeClr val="bg1"/>
                  </a:solidFill>
                  <a:latin typeface="微软雅黑" panose="020B0503020204020204" charset="-122"/>
                  <a:ea typeface="微软雅黑" panose="020B0503020204020204" charset="-122"/>
                </a:rPr>
                <a:t>月</a:t>
              </a:r>
            </a:p>
          </p:txBody>
        </p:sp>
      </p:grpSp>
      <p:grpSp>
        <p:nvGrpSpPr>
          <p:cNvPr id="70" name="组合 69"/>
          <p:cNvGrpSpPr/>
          <p:nvPr/>
        </p:nvGrpSpPr>
        <p:grpSpPr>
          <a:xfrm>
            <a:off x="5919688" y="2380197"/>
            <a:ext cx="906873" cy="906611"/>
            <a:chOff x="8854229" y="3773382"/>
            <a:chExt cx="1356434" cy="1356924"/>
          </a:xfrm>
        </p:grpSpPr>
        <p:grpSp>
          <p:nvGrpSpPr>
            <p:cNvPr id="71" name="组合 70"/>
            <p:cNvGrpSpPr/>
            <p:nvPr/>
          </p:nvGrpSpPr>
          <p:grpSpPr>
            <a:xfrm>
              <a:off x="8854229" y="3773382"/>
              <a:ext cx="1356434" cy="1356924"/>
              <a:chOff x="4345444" y="2542859"/>
              <a:chExt cx="1810550" cy="1811205"/>
            </a:xfrm>
          </p:grpSpPr>
          <p:grpSp>
            <p:nvGrpSpPr>
              <p:cNvPr id="73" name="组合 7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5" name="同心圆 7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a typeface="微软雅黑" panose="020B0503020204020204" pitchFamily="34" charset="-122"/>
                  </a:endParaRPr>
                </a:p>
              </p:txBody>
            </p:sp>
            <p:sp>
              <p:nvSpPr>
                <p:cNvPr id="76" name="椭圆 7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74" name="椭圆 73"/>
              <p:cNvSpPr/>
              <p:nvPr/>
            </p:nvSpPr>
            <p:spPr>
              <a:xfrm>
                <a:off x="4464837" y="2666232"/>
                <a:ext cx="1571762" cy="1572325"/>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72"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charset="-122"/>
                  <a:ea typeface="微软雅黑" panose="020B0503020204020204" charset="-122"/>
                </a:rPr>
                <a:t>11</a:t>
              </a:r>
              <a:r>
                <a:rPr lang="zh-CN" altLang="en-US" sz="1400" dirty="0">
                  <a:solidFill>
                    <a:schemeClr val="bg1"/>
                  </a:solidFill>
                  <a:latin typeface="微软雅黑" panose="020B0503020204020204" charset="-122"/>
                  <a:ea typeface="微软雅黑" panose="020B0503020204020204" charset="-122"/>
                </a:rPr>
                <a:t>月</a:t>
              </a:r>
            </a:p>
          </p:txBody>
        </p:sp>
      </p:grpSp>
      <p:grpSp>
        <p:nvGrpSpPr>
          <p:cNvPr id="77" name="组合 76"/>
          <p:cNvGrpSpPr/>
          <p:nvPr/>
        </p:nvGrpSpPr>
        <p:grpSpPr>
          <a:xfrm>
            <a:off x="7059865" y="2216984"/>
            <a:ext cx="1233392" cy="1233035"/>
            <a:chOff x="10559621" y="3529102"/>
            <a:chExt cx="1844818" cy="1845484"/>
          </a:xfrm>
        </p:grpSpPr>
        <p:grpSp>
          <p:nvGrpSpPr>
            <p:cNvPr id="78" name="组合 77"/>
            <p:cNvGrpSpPr/>
            <p:nvPr/>
          </p:nvGrpSpPr>
          <p:grpSpPr>
            <a:xfrm>
              <a:off x="10559621" y="3529102"/>
              <a:ext cx="1844818" cy="1845484"/>
              <a:chOff x="4345444" y="2542859"/>
              <a:chExt cx="1810550" cy="1811205"/>
            </a:xfrm>
          </p:grpSpPr>
          <p:grpSp>
            <p:nvGrpSpPr>
              <p:cNvPr id="80" name="组合 7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2" name="同心圆 8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a typeface="微软雅黑" panose="020B0503020204020204" pitchFamily="34" charset="-122"/>
                  </a:endParaRPr>
                </a:p>
              </p:txBody>
            </p:sp>
            <p:sp>
              <p:nvSpPr>
                <p:cNvPr id="83" name="椭圆 8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81" name="椭圆 80"/>
              <p:cNvSpPr/>
              <p:nvPr/>
            </p:nvSpPr>
            <p:spPr>
              <a:xfrm>
                <a:off x="4422287" y="2619728"/>
                <a:ext cx="1656864" cy="1657461"/>
              </a:xfrm>
              <a:prstGeom prst="ellipse">
                <a:avLst/>
              </a:pr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微软雅黑" panose="020B0503020204020204" pitchFamily="34" charset="-122"/>
                </a:endParaRPr>
              </a:p>
            </p:txBody>
          </p:sp>
        </p:grpSp>
        <p:sp>
          <p:nvSpPr>
            <p:cNvPr id="79"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charset="-122"/>
                  <a:ea typeface="微软雅黑" panose="020B0503020204020204" charset="-122"/>
                </a:rPr>
                <a:t>12</a:t>
              </a:r>
              <a:r>
                <a:rPr lang="zh-CN" altLang="en-US" sz="1400" dirty="0">
                  <a:solidFill>
                    <a:schemeClr val="bg1"/>
                  </a:solidFill>
                  <a:latin typeface="微软雅黑" panose="020B0503020204020204" charset="-122"/>
                  <a:ea typeface="微软雅黑" panose="020B0503020204020204" charset="-122"/>
                </a:rPr>
                <a:t>月</a:t>
              </a:r>
            </a:p>
          </p:txBody>
        </p:sp>
      </p:grpSp>
      <p:grpSp>
        <p:nvGrpSpPr>
          <p:cNvPr id="84" name="组合 83"/>
          <p:cNvGrpSpPr/>
          <p:nvPr/>
        </p:nvGrpSpPr>
        <p:grpSpPr>
          <a:xfrm>
            <a:off x="520722" y="1224701"/>
            <a:ext cx="1941851" cy="1111340"/>
            <a:chOff x="689131" y="1318791"/>
            <a:chExt cx="1631535" cy="1055019"/>
          </a:xfrm>
        </p:grpSpPr>
        <p:sp>
          <p:nvSpPr>
            <p:cNvPr id="85"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a:t>
              </a:r>
            </a:p>
          </p:txBody>
        </p:sp>
        <p:grpSp>
          <p:nvGrpSpPr>
            <p:cNvPr id="86" name="组合 85"/>
            <p:cNvGrpSpPr/>
            <p:nvPr/>
          </p:nvGrpSpPr>
          <p:grpSpPr>
            <a:xfrm>
              <a:off x="689131" y="1318791"/>
              <a:ext cx="1631535" cy="1055019"/>
              <a:chOff x="689131" y="1318791"/>
              <a:chExt cx="1631535" cy="1055019"/>
            </a:xfrm>
          </p:grpSpPr>
          <p:cxnSp>
            <p:nvCxnSpPr>
              <p:cNvPr id="87" name="直接连接符 86"/>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8"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华文黑体" pitchFamily="2" charset="-122"/>
                  </a:rPr>
                  <a:t>添加标题</a:t>
                </a:r>
              </a:p>
            </p:txBody>
          </p:sp>
        </p:grpSp>
      </p:grpSp>
      <p:grpSp>
        <p:nvGrpSpPr>
          <p:cNvPr id="89" name="组合 88"/>
          <p:cNvGrpSpPr/>
          <p:nvPr/>
        </p:nvGrpSpPr>
        <p:grpSpPr>
          <a:xfrm>
            <a:off x="2416429" y="1222772"/>
            <a:ext cx="1854881" cy="1144228"/>
            <a:chOff x="770508" y="1462813"/>
            <a:chExt cx="1372987" cy="965241"/>
          </a:xfrm>
        </p:grpSpPr>
        <p:sp>
          <p:nvSpPr>
            <p:cNvPr id="90"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a:t>
              </a:r>
            </a:p>
          </p:txBody>
        </p:sp>
        <p:grpSp>
          <p:nvGrpSpPr>
            <p:cNvPr id="91" name="组合 90"/>
            <p:cNvGrpSpPr/>
            <p:nvPr/>
          </p:nvGrpSpPr>
          <p:grpSpPr>
            <a:xfrm>
              <a:off x="947384" y="1462813"/>
              <a:ext cx="1008112" cy="941123"/>
              <a:chOff x="947384" y="1462813"/>
              <a:chExt cx="1008112" cy="941123"/>
            </a:xfrm>
          </p:grpSpPr>
          <p:cxnSp>
            <p:nvCxnSpPr>
              <p:cNvPr id="92" name="直接连接符 91"/>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3"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华文黑体" pitchFamily="2" charset="-122"/>
                  </a:rPr>
                  <a:t>添加标题</a:t>
                </a:r>
              </a:p>
            </p:txBody>
          </p:sp>
        </p:grpSp>
      </p:grpSp>
      <p:grpSp>
        <p:nvGrpSpPr>
          <p:cNvPr id="94" name="组合 93"/>
          <p:cNvGrpSpPr/>
          <p:nvPr/>
        </p:nvGrpSpPr>
        <p:grpSpPr>
          <a:xfrm>
            <a:off x="4359892" y="1224701"/>
            <a:ext cx="1920900" cy="1137206"/>
            <a:chOff x="773829" y="1541325"/>
            <a:chExt cx="1366344" cy="881079"/>
          </a:xfrm>
        </p:grpSpPr>
        <p:sp>
          <p:nvSpPr>
            <p:cNvPr id="95"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a:t>
              </a:r>
            </a:p>
          </p:txBody>
        </p:sp>
        <p:grpSp>
          <p:nvGrpSpPr>
            <p:cNvPr id="96" name="组合 95"/>
            <p:cNvGrpSpPr/>
            <p:nvPr/>
          </p:nvGrpSpPr>
          <p:grpSpPr>
            <a:xfrm>
              <a:off x="971122" y="1541325"/>
              <a:ext cx="1008112" cy="866056"/>
              <a:chOff x="971122" y="1541325"/>
              <a:chExt cx="1008112" cy="866056"/>
            </a:xfrm>
          </p:grpSpPr>
          <p:cxnSp>
            <p:nvCxnSpPr>
              <p:cNvPr id="97" name="直接连接符 96"/>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8"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华文黑体" pitchFamily="2" charset="-122"/>
                  </a:rPr>
                  <a:t>添加标题</a:t>
                </a:r>
              </a:p>
            </p:txBody>
          </p:sp>
        </p:grpSp>
      </p:grpSp>
      <p:grpSp>
        <p:nvGrpSpPr>
          <p:cNvPr id="99" name="组合 98"/>
          <p:cNvGrpSpPr/>
          <p:nvPr/>
        </p:nvGrpSpPr>
        <p:grpSpPr>
          <a:xfrm>
            <a:off x="6643072" y="1203598"/>
            <a:ext cx="1942040" cy="1137979"/>
            <a:chOff x="726816" y="1484176"/>
            <a:chExt cx="1460370" cy="908342"/>
          </a:xfrm>
        </p:grpSpPr>
        <p:sp>
          <p:nvSpPr>
            <p:cNvPr id="100"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a:t>
              </a:r>
            </a:p>
          </p:txBody>
        </p:sp>
        <p:grpSp>
          <p:nvGrpSpPr>
            <p:cNvPr id="101" name="组合 100"/>
            <p:cNvGrpSpPr/>
            <p:nvPr/>
          </p:nvGrpSpPr>
          <p:grpSpPr>
            <a:xfrm>
              <a:off x="947384" y="1484176"/>
              <a:ext cx="1008112" cy="820803"/>
              <a:chOff x="947384" y="1484176"/>
              <a:chExt cx="1008112" cy="820803"/>
            </a:xfrm>
          </p:grpSpPr>
          <p:cxnSp>
            <p:nvCxnSpPr>
              <p:cNvPr id="102" name="直接连接符 101"/>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3"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华文黑体" pitchFamily="2" charset="-122"/>
                  </a:rPr>
                  <a:t>添加标题</a:t>
                </a:r>
              </a:p>
            </p:txBody>
          </p:sp>
        </p:grpSp>
      </p:grpSp>
      <p:grpSp>
        <p:nvGrpSpPr>
          <p:cNvPr id="104" name="组合 103"/>
          <p:cNvGrpSpPr/>
          <p:nvPr/>
        </p:nvGrpSpPr>
        <p:grpSpPr>
          <a:xfrm>
            <a:off x="1448649" y="3371428"/>
            <a:ext cx="1847714" cy="1107325"/>
            <a:chOff x="793884" y="1340833"/>
            <a:chExt cx="1326235" cy="1020857"/>
          </a:xfrm>
        </p:grpSpPr>
        <p:sp>
          <p:nvSpPr>
            <p:cNvPr id="105"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a:t>
              </a:r>
            </a:p>
          </p:txBody>
        </p:sp>
        <p:grpSp>
          <p:nvGrpSpPr>
            <p:cNvPr id="106" name="组合 105"/>
            <p:cNvGrpSpPr/>
            <p:nvPr/>
          </p:nvGrpSpPr>
          <p:grpSpPr>
            <a:xfrm>
              <a:off x="947384" y="1340833"/>
              <a:ext cx="1008112" cy="540984"/>
              <a:chOff x="947384" y="1340833"/>
              <a:chExt cx="1008112" cy="540984"/>
            </a:xfrm>
          </p:grpSpPr>
          <p:cxnSp>
            <p:nvCxnSpPr>
              <p:cNvPr id="107" name="直接连接符 10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8"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华文黑体" pitchFamily="2" charset="-122"/>
                  </a:rPr>
                  <a:t>添加标题</a:t>
                </a:r>
              </a:p>
            </p:txBody>
          </p:sp>
        </p:grpSp>
      </p:grpSp>
      <p:grpSp>
        <p:nvGrpSpPr>
          <p:cNvPr id="109" name="组合 108"/>
          <p:cNvGrpSpPr/>
          <p:nvPr/>
        </p:nvGrpSpPr>
        <p:grpSpPr>
          <a:xfrm>
            <a:off x="3439099" y="3371428"/>
            <a:ext cx="1853512" cy="1120592"/>
            <a:chOff x="791804" y="1340833"/>
            <a:chExt cx="1330396" cy="1033088"/>
          </a:xfrm>
        </p:grpSpPr>
        <p:sp>
          <p:nvSpPr>
            <p:cNvPr id="110"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a:t>
              </a:r>
            </a:p>
          </p:txBody>
        </p:sp>
        <p:grpSp>
          <p:nvGrpSpPr>
            <p:cNvPr id="111" name="组合 110"/>
            <p:cNvGrpSpPr/>
            <p:nvPr/>
          </p:nvGrpSpPr>
          <p:grpSpPr>
            <a:xfrm>
              <a:off x="947384" y="1340833"/>
              <a:ext cx="1008112" cy="540984"/>
              <a:chOff x="947384" y="1340833"/>
              <a:chExt cx="1008112" cy="540984"/>
            </a:xfrm>
          </p:grpSpPr>
          <p:cxnSp>
            <p:nvCxnSpPr>
              <p:cNvPr id="112" name="直接连接符 11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13"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华文黑体" pitchFamily="2" charset="-122"/>
                  </a:rPr>
                  <a:t>添加标题</a:t>
                </a:r>
              </a:p>
            </p:txBody>
          </p:sp>
        </p:grpSp>
      </p:grpSp>
      <p:grpSp>
        <p:nvGrpSpPr>
          <p:cNvPr id="114" name="组合 113"/>
          <p:cNvGrpSpPr/>
          <p:nvPr/>
        </p:nvGrpSpPr>
        <p:grpSpPr>
          <a:xfrm>
            <a:off x="5324697" y="3427058"/>
            <a:ext cx="2056292" cy="1064962"/>
            <a:chOff x="719029" y="1340833"/>
            <a:chExt cx="1475946" cy="981802"/>
          </a:xfrm>
        </p:grpSpPr>
        <p:sp>
          <p:nvSpPr>
            <p:cNvPr id="115"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a:t>
              </a:r>
            </a:p>
          </p:txBody>
        </p:sp>
        <p:grpSp>
          <p:nvGrpSpPr>
            <p:cNvPr id="116" name="组合 115"/>
            <p:cNvGrpSpPr/>
            <p:nvPr/>
          </p:nvGrpSpPr>
          <p:grpSpPr>
            <a:xfrm>
              <a:off x="947384" y="1340833"/>
              <a:ext cx="1008112" cy="540984"/>
              <a:chOff x="947384" y="1340833"/>
              <a:chExt cx="1008112" cy="540984"/>
            </a:xfrm>
          </p:grpSpPr>
          <p:cxnSp>
            <p:nvCxnSpPr>
              <p:cNvPr id="117" name="直接连接符 11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18"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cs typeface="华文黑体" pitchFamily="2" charset="-122"/>
                  </a:rPr>
                  <a:t>添加标题</a:t>
                </a:r>
              </a:p>
            </p:txBody>
          </p:sp>
        </p:gr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1000" fill="hold"/>
                                        <p:tgtEl>
                                          <p:spTgt spid="41"/>
                                        </p:tgtEl>
                                        <p:attrNameLst>
                                          <p:attrName>ppt_x</p:attrName>
                                        </p:attrNameLst>
                                      </p:cBhvr>
                                      <p:tavLst>
                                        <p:tav tm="0">
                                          <p:val>
                                            <p:strVal val="0-#ppt_w/2"/>
                                          </p:val>
                                        </p:tav>
                                        <p:tav tm="100000">
                                          <p:val>
                                            <p:strVal val="#ppt_x"/>
                                          </p:val>
                                        </p:tav>
                                      </p:tavLst>
                                    </p:anim>
                                    <p:anim calcmode="lin" valueType="num">
                                      <p:cBhvr additive="base">
                                        <p:cTn id="16" dur="1000" fill="hold"/>
                                        <p:tgtEl>
                                          <p:spTgt spid="4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1000" fill="hold"/>
                                        <p:tgtEl>
                                          <p:spTgt spid="48"/>
                                        </p:tgtEl>
                                        <p:attrNameLst>
                                          <p:attrName>ppt_x</p:attrName>
                                        </p:attrNameLst>
                                      </p:cBhvr>
                                      <p:tavLst>
                                        <p:tav tm="0">
                                          <p:val>
                                            <p:strVal val="0-#ppt_w/2"/>
                                          </p:val>
                                        </p:tav>
                                        <p:tav tm="100000">
                                          <p:val>
                                            <p:strVal val="#ppt_x"/>
                                          </p:val>
                                        </p:tav>
                                      </p:tavLst>
                                    </p:anim>
                                    <p:anim calcmode="lin" valueType="num">
                                      <p:cBhvr additive="base">
                                        <p:cTn id="20" dur="100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1000" fill="hold"/>
                                        <p:tgtEl>
                                          <p:spTgt spid="55"/>
                                        </p:tgtEl>
                                        <p:attrNameLst>
                                          <p:attrName>ppt_x</p:attrName>
                                        </p:attrNameLst>
                                      </p:cBhvr>
                                      <p:tavLst>
                                        <p:tav tm="0">
                                          <p:val>
                                            <p:strVal val="0-#ppt_w/2"/>
                                          </p:val>
                                        </p:tav>
                                        <p:tav tm="100000">
                                          <p:val>
                                            <p:strVal val="#ppt_x"/>
                                          </p:val>
                                        </p:tav>
                                      </p:tavLst>
                                    </p:anim>
                                    <p:anim calcmode="lin" valueType="num">
                                      <p:cBhvr additive="base">
                                        <p:cTn id="24" dur="10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1000" fill="hold"/>
                                        <p:tgtEl>
                                          <p:spTgt spid="63"/>
                                        </p:tgtEl>
                                        <p:attrNameLst>
                                          <p:attrName>ppt_x</p:attrName>
                                        </p:attrNameLst>
                                      </p:cBhvr>
                                      <p:tavLst>
                                        <p:tav tm="0">
                                          <p:val>
                                            <p:strVal val="0-#ppt_w/2"/>
                                          </p:val>
                                        </p:tav>
                                        <p:tav tm="100000">
                                          <p:val>
                                            <p:strVal val="#ppt_x"/>
                                          </p:val>
                                        </p:tav>
                                      </p:tavLst>
                                    </p:anim>
                                    <p:anim calcmode="lin" valueType="num">
                                      <p:cBhvr additive="base">
                                        <p:cTn id="28" dur="10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1000" fill="hold"/>
                                        <p:tgtEl>
                                          <p:spTgt spid="70"/>
                                        </p:tgtEl>
                                        <p:attrNameLst>
                                          <p:attrName>ppt_x</p:attrName>
                                        </p:attrNameLst>
                                      </p:cBhvr>
                                      <p:tavLst>
                                        <p:tav tm="0">
                                          <p:val>
                                            <p:strVal val="0-#ppt_w/2"/>
                                          </p:val>
                                        </p:tav>
                                        <p:tav tm="100000">
                                          <p:val>
                                            <p:strVal val="#ppt_x"/>
                                          </p:val>
                                        </p:tav>
                                      </p:tavLst>
                                    </p:anim>
                                    <p:anim calcmode="lin" valueType="num">
                                      <p:cBhvr additive="base">
                                        <p:cTn id="32" dur="1000" fill="hold"/>
                                        <p:tgtEl>
                                          <p:spTgt spid="70"/>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1000" fill="hold"/>
                                        <p:tgtEl>
                                          <p:spTgt spid="77"/>
                                        </p:tgtEl>
                                        <p:attrNameLst>
                                          <p:attrName>ppt_x</p:attrName>
                                        </p:attrNameLst>
                                      </p:cBhvr>
                                      <p:tavLst>
                                        <p:tav tm="0">
                                          <p:val>
                                            <p:strVal val="0-#ppt_w/2"/>
                                          </p:val>
                                        </p:tav>
                                        <p:tav tm="100000">
                                          <p:val>
                                            <p:strVal val="#ppt_x"/>
                                          </p:val>
                                        </p:tav>
                                      </p:tavLst>
                                    </p:anim>
                                    <p:anim calcmode="lin" valueType="num">
                                      <p:cBhvr additive="base">
                                        <p:cTn id="36" dur="1000" fill="hold"/>
                                        <p:tgtEl>
                                          <p:spTgt spid="7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1000" fill="hold"/>
                                        <p:tgtEl>
                                          <p:spTgt spid="84"/>
                                        </p:tgtEl>
                                        <p:attrNameLst>
                                          <p:attrName>ppt_x</p:attrName>
                                        </p:attrNameLst>
                                      </p:cBhvr>
                                      <p:tavLst>
                                        <p:tav tm="0">
                                          <p:val>
                                            <p:strVal val="0-#ppt_w/2"/>
                                          </p:val>
                                        </p:tav>
                                        <p:tav tm="100000">
                                          <p:val>
                                            <p:strVal val="#ppt_x"/>
                                          </p:val>
                                        </p:tav>
                                      </p:tavLst>
                                    </p:anim>
                                    <p:anim calcmode="lin" valueType="num">
                                      <p:cBhvr additive="base">
                                        <p:cTn id="40" dur="1000" fill="hold"/>
                                        <p:tgtEl>
                                          <p:spTgt spid="84"/>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1000" fill="hold"/>
                                        <p:tgtEl>
                                          <p:spTgt spid="89"/>
                                        </p:tgtEl>
                                        <p:attrNameLst>
                                          <p:attrName>ppt_x</p:attrName>
                                        </p:attrNameLst>
                                      </p:cBhvr>
                                      <p:tavLst>
                                        <p:tav tm="0">
                                          <p:val>
                                            <p:strVal val="0-#ppt_w/2"/>
                                          </p:val>
                                        </p:tav>
                                        <p:tav tm="100000">
                                          <p:val>
                                            <p:strVal val="#ppt_x"/>
                                          </p:val>
                                        </p:tav>
                                      </p:tavLst>
                                    </p:anim>
                                    <p:anim calcmode="lin" valueType="num">
                                      <p:cBhvr additive="base">
                                        <p:cTn id="44" dur="1000" fill="hold"/>
                                        <p:tgtEl>
                                          <p:spTgt spid="89"/>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1000" fill="hold"/>
                                        <p:tgtEl>
                                          <p:spTgt spid="94"/>
                                        </p:tgtEl>
                                        <p:attrNameLst>
                                          <p:attrName>ppt_x</p:attrName>
                                        </p:attrNameLst>
                                      </p:cBhvr>
                                      <p:tavLst>
                                        <p:tav tm="0">
                                          <p:val>
                                            <p:strVal val="0-#ppt_w/2"/>
                                          </p:val>
                                        </p:tav>
                                        <p:tav tm="100000">
                                          <p:val>
                                            <p:strVal val="#ppt_x"/>
                                          </p:val>
                                        </p:tav>
                                      </p:tavLst>
                                    </p:anim>
                                    <p:anim calcmode="lin" valueType="num">
                                      <p:cBhvr additive="base">
                                        <p:cTn id="48" dur="1000" fill="hold"/>
                                        <p:tgtEl>
                                          <p:spTgt spid="94"/>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99"/>
                                        </p:tgtEl>
                                        <p:attrNameLst>
                                          <p:attrName>style.visibility</p:attrName>
                                        </p:attrNameLst>
                                      </p:cBhvr>
                                      <p:to>
                                        <p:strVal val="visible"/>
                                      </p:to>
                                    </p:set>
                                    <p:anim calcmode="lin" valueType="num">
                                      <p:cBhvr additive="base">
                                        <p:cTn id="51" dur="1000" fill="hold"/>
                                        <p:tgtEl>
                                          <p:spTgt spid="99"/>
                                        </p:tgtEl>
                                        <p:attrNameLst>
                                          <p:attrName>ppt_x</p:attrName>
                                        </p:attrNameLst>
                                      </p:cBhvr>
                                      <p:tavLst>
                                        <p:tav tm="0">
                                          <p:val>
                                            <p:strVal val="0-#ppt_w/2"/>
                                          </p:val>
                                        </p:tav>
                                        <p:tav tm="100000">
                                          <p:val>
                                            <p:strVal val="#ppt_x"/>
                                          </p:val>
                                        </p:tav>
                                      </p:tavLst>
                                    </p:anim>
                                    <p:anim calcmode="lin" valueType="num">
                                      <p:cBhvr additive="base">
                                        <p:cTn id="52" dur="1000" fill="hold"/>
                                        <p:tgtEl>
                                          <p:spTgt spid="99"/>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104"/>
                                        </p:tgtEl>
                                        <p:attrNameLst>
                                          <p:attrName>style.visibility</p:attrName>
                                        </p:attrNameLst>
                                      </p:cBhvr>
                                      <p:to>
                                        <p:strVal val="visible"/>
                                      </p:to>
                                    </p:set>
                                    <p:anim calcmode="lin" valueType="num">
                                      <p:cBhvr additive="base">
                                        <p:cTn id="55" dur="1000" fill="hold"/>
                                        <p:tgtEl>
                                          <p:spTgt spid="104"/>
                                        </p:tgtEl>
                                        <p:attrNameLst>
                                          <p:attrName>ppt_x</p:attrName>
                                        </p:attrNameLst>
                                      </p:cBhvr>
                                      <p:tavLst>
                                        <p:tav tm="0">
                                          <p:val>
                                            <p:strVal val="0-#ppt_w/2"/>
                                          </p:val>
                                        </p:tav>
                                        <p:tav tm="100000">
                                          <p:val>
                                            <p:strVal val="#ppt_x"/>
                                          </p:val>
                                        </p:tav>
                                      </p:tavLst>
                                    </p:anim>
                                    <p:anim calcmode="lin" valueType="num">
                                      <p:cBhvr additive="base">
                                        <p:cTn id="56" dur="1000" fill="hold"/>
                                        <p:tgtEl>
                                          <p:spTgt spid="104"/>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109"/>
                                        </p:tgtEl>
                                        <p:attrNameLst>
                                          <p:attrName>style.visibility</p:attrName>
                                        </p:attrNameLst>
                                      </p:cBhvr>
                                      <p:to>
                                        <p:strVal val="visible"/>
                                      </p:to>
                                    </p:set>
                                    <p:anim calcmode="lin" valueType="num">
                                      <p:cBhvr additive="base">
                                        <p:cTn id="59" dur="1000" fill="hold"/>
                                        <p:tgtEl>
                                          <p:spTgt spid="109"/>
                                        </p:tgtEl>
                                        <p:attrNameLst>
                                          <p:attrName>ppt_x</p:attrName>
                                        </p:attrNameLst>
                                      </p:cBhvr>
                                      <p:tavLst>
                                        <p:tav tm="0">
                                          <p:val>
                                            <p:strVal val="0-#ppt_w/2"/>
                                          </p:val>
                                        </p:tav>
                                        <p:tav tm="100000">
                                          <p:val>
                                            <p:strVal val="#ppt_x"/>
                                          </p:val>
                                        </p:tav>
                                      </p:tavLst>
                                    </p:anim>
                                    <p:anim calcmode="lin" valueType="num">
                                      <p:cBhvr additive="base">
                                        <p:cTn id="60" dur="1000" fill="hold"/>
                                        <p:tgtEl>
                                          <p:spTgt spid="109"/>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1000" fill="hold"/>
                                        <p:tgtEl>
                                          <p:spTgt spid="114"/>
                                        </p:tgtEl>
                                        <p:attrNameLst>
                                          <p:attrName>ppt_x</p:attrName>
                                        </p:attrNameLst>
                                      </p:cBhvr>
                                      <p:tavLst>
                                        <p:tav tm="0">
                                          <p:val>
                                            <p:strVal val="0-#ppt_w/2"/>
                                          </p:val>
                                        </p:tav>
                                        <p:tav tm="100000">
                                          <p:val>
                                            <p:strVal val="#ppt_x"/>
                                          </p:val>
                                        </p:tav>
                                      </p:tavLst>
                                    </p:anim>
                                    <p:anim calcmode="lin" valueType="num">
                                      <p:cBhvr additive="base">
                                        <p:cTn id="64"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年度工作概述</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51" name="组合 50"/>
          <p:cNvGrpSpPr/>
          <p:nvPr/>
        </p:nvGrpSpPr>
        <p:grpSpPr>
          <a:xfrm>
            <a:off x="4685783" y="992448"/>
            <a:ext cx="3782105" cy="1239870"/>
            <a:chOff x="6247711" y="1413010"/>
            <a:chExt cx="5042806" cy="1653160"/>
          </a:xfrm>
        </p:grpSpPr>
        <p:sp>
          <p:nvSpPr>
            <p:cNvPr id="52" name="任意多边形 51"/>
            <p:cNvSpPr/>
            <p:nvPr/>
          </p:nvSpPr>
          <p:spPr>
            <a:xfrm flipH="1">
              <a:off x="6247711" y="1413010"/>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dirty="0">
                <a:solidFill>
                  <a:prstClr val="white"/>
                </a:solidFill>
                <a:ea typeface="微软雅黑" panose="020B0503020204020204" pitchFamily="34" charset="-122"/>
              </a:endParaRPr>
            </a:p>
          </p:txBody>
        </p:sp>
        <p:sp>
          <p:nvSpPr>
            <p:cNvPr id="53" name="文本框 52"/>
            <p:cNvSpPr txBox="1"/>
            <p:nvPr/>
          </p:nvSpPr>
          <p:spPr>
            <a:xfrm>
              <a:off x="6522316" y="1691315"/>
              <a:ext cx="697200" cy="738664"/>
            </a:xfrm>
            <a:prstGeom prst="rect">
              <a:avLst/>
            </a:prstGeom>
            <a:noFill/>
            <a:effectLst/>
          </p:spPr>
          <p:txBody>
            <a:bodyPr wrap="none" rtlCol="0">
              <a:spAutoFit/>
            </a:bodyPr>
            <a:lstStyle/>
            <a:p>
              <a:r>
                <a:rPr lang="en-US" altLang="zh-CN" sz="2400" b="1" dirty="0">
                  <a:solidFill>
                    <a:schemeClr val="tx1">
                      <a:lumMod val="75000"/>
                      <a:lumOff val="25000"/>
                    </a:schemeClr>
                  </a:solidFill>
                  <a:ea typeface="微软雅黑" panose="020B0503020204020204" pitchFamily="34" charset="-122"/>
                </a:rPr>
                <a:t> </a:t>
              </a:r>
              <a:r>
                <a:rPr lang="en-US" altLang="zh-CN" sz="3000" b="1" dirty="0">
                  <a:solidFill>
                    <a:schemeClr val="tx1">
                      <a:lumMod val="75000"/>
                      <a:lumOff val="25000"/>
                    </a:schemeClr>
                  </a:solidFill>
                  <a:latin typeface="Agency FB" panose="020B0503020202020204" pitchFamily="34" charset="0"/>
                  <a:ea typeface="幼圆" panose="02010509060101010101" pitchFamily="49" charset="-122"/>
                </a:rPr>
                <a:t>01</a:t>
              </a:r>
            </a:p>
          </p:txBody>
        </p:sp>
        <p:sp>
          <p:nvSpPr>
            <p:cNvPr id="54" name="文本框 53"/>
            <p:cNvSpPr txBox="1"/>
            <p:nvPr/>
          </p:nvSpPr>
          <p:spPr>
            <a:xfrm>
              <a:off x="7924313" y="1588842"/>
              <a:ext cx="2759729"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单击此处输入标题</a:t>
              </a:r>
              <a:endParaRPr lang="en-US" altLang="zh-CN" sz="180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endParaRPr lang="en-US" altLang="zh-CN" sz="2700" dirty="0">
                <a:solidFill>
                  <a:schemeClr val="bg1"/>
                </a:solidFill>
                <a:latin typeface="微软雅黑" panose="020B0503020204020204" charset="-122"/>
                <a:ea typeface="微软雅黑" panose="020B0503020204020204" charset="-122"/>
              </a:endParaRPr>
            </a:p>
          </p:txBody>
        </p:sp>
      </p:grpSp>
      <p:grpSp>
        <p:nvGrpSpPr>
          <p:cNvPr id="55" name="组合 54"/>
          <p:cNvGrpSpPr/>
          <p:nvPr/>
        </p:nvGrpSpPr>
        <p:grpSpPr>
          <a:xfrm>
            <a:off x="4743385" y="2884262"/>
            <a:ext cx="3782105" cy="1252375"/>
            <a:chOff x="6324514" y="3935429"/>
            <a:chExt cx="5042806" cy="1669833"/>
          </a:xfrm>
        </p:grpSpPr>
        <p:sp>
          <p:nvSpPr>
            <p:cNvPr id="56" name="任意多边形 55"/>
            <p:cNvSpPr/>
            <p:nvPr/>
          </p:nvSpPr>
          <p:spPr>
            <a:xfrm flipH="1">
              <a:off x="6324514" y="3935429"/>
              <a:ext cx="5042806" cy="1264496"/>
            </a:xfrm>
            <a:custGeom>
              <a:avLst/>
              <a:gdLst>
                <a:gd name="connsiteX0" fmla="*/ 4669224 w 5042806"/>
                <a:gd name="connsiteY0" fmla="*/ 126700 h 1264496"/>
                <a:gd name="connsiteX1" fmla="*/ 4890693 w 5042806"/>
                <a:gd name="connsiteY1" fmla="*/ 348169 h 1264496"/>
                <a:gd name="connsiteX2" fmla="*/ 4890693 w 5042806"/>
                <a:gd name="connsiteY2" fmla="*/ 905003 h 1264496"/>
                <a:gd name="connsiteX3" fmla="*/ 4669224 w 5042806"/>
                <a:gd name="connsiteY3" fmla="*/ 1126472 h 1264496"/>
                <a:gd name="connsiteX4" fmla="*/ 4112390 w 5042806"/>
                <a:gd name="connsiteY4" fmla="*/ 1126472 h 1264496"/>
                <a:gd name="connsiteX5" fmla="*/ 3890921 w 5042806"/>
                <a:gd name="connsiteY5" fmla="*/ 905003 h 1264496"/>
                <a:gd name="connsiteX6" fmla="*/ 3890921 w 5042806"/>
                <a:gd name="connsiteY6" fmla="*/ 348169 h 1264496"/>
                <a:gd name="connsiteX7" fmla="*/ 4112390 w 5042806"/>
                <a:gd name="connsiteY7" fmla="*/ 126700 h 1264496"/>
                <a:gd name="connsiteX8" fmla="*/ 4831784 w 5042806"/>
                <a:gd name="connsiteY8" fmla="*/ 0 h 1264496"/>
                <a:gd name="connsiteX9" fmla="*/ 4000656 w 5042806"/>
                <a:gd name="connsiteY9" fmla="*/ 0 h 1264496"/>
                <a:gd name="connsiteX10" fmla="*/ 3996053 w 5042806"/>
                <a:gd name="connsiteY10" fmla="*/ 464 h 1264496"/>
                <a:gd name="connsiteX11" fmla="*/ 632016 w 5042806"/>
                <a:gd name="connsiteY11" fmla="*/ 464 h 1264496"/>
                <a:gd name="connsiteX12" fmla="*/ 0 w 5042806"/>
                <a:gd name="connsiteY12" fmla="*/ 632480 h 1264496"/>
                <a:gd name="connsiteX13" fmla="*/ 632016 w 5042806"/>
                <a:gd name="connsiteY13" fmla="*/ 1264496 h 1264496"/>
                <a:gd name="connsiteX14" fmla="*/ 4000656 w 5042806"/>
                <a:gd name="connsiteY14" fmla="*/ 1264496 h 1264496"/>
                <a:gd name="connsiteX15" fmla="*/ 4218285 w 5042806"/>
                <a:gd name="connsiteY15" fmla="*/ 1264496 h 1264496"/>
                <a:gd name="connsiteX16" fmla="*/ 4831784 w 5042806"/>
                <a:gd name="connsiteY16" fmla="*/ 1264496 h 1264496"/>
                <a:gd name="connsiteX17" fmla="*/ 5042806 w 5042806"/>
                <a:gd name="connsiteY17" fmla="*/ 1053474 h 1264496"/>
                <a:gd name="connsiteX18" fmla="*/ 5042806 w 5042806"/>
                <a:gd name="connsiteY18" fmla="*/ 211022 h 1264496"/>
                <a:gd name="connsiteX19" fmla="*/ 4831784 w 5042806"/>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2806" h="1264496">
                  <a:moveTo>
                    <a:pt x="4669224" y="126700"/>
                  </a:moveTo>
                  <a:cubicBezTo>
                    <a:pt x="4791538" y="126700"/>
                    <a:pt x="4890693" y="225855"/>
                    <a:pt x="4890693" y="348169"/>
                  </a:cubicBezTo>
                  <a:lnTo>
                    <a:pt x="4890693" y="905003"/>
                  </a:lnTo>
                  <a:cubicBezTo>
                    <a:pt x="4890693" y="1027317"/>
                    <a:pt x="4791538" y="1126472"/>
                    <a:pt x="4669224" y="1126472"/>
                  </a:cubicBezTo>
                  <a:lnTo>
                    <a:pt x="4112390" y="1126472"/>
                  </a:lnTo>
                  <a:cubicBezTo>
                    <a:pt x="3990076" y="1126472"/>
                    <a:pt x="3890921" y="1027317"/>
                    <a:pt x="3890921" y="905003"/>
                  </a:cubicBezTo>
                  <a:lnTo>
                    <a:pt x="3890921" y="348169"/>
                  </a:lnTo>
                  <a:cubicBezTo>
                    <a:pt x="3890921" y="225855"/>
                    <a:pt x="3990076" y="126700"/>
                    <a:pt x="4112390" y="126700"/>
                  </a:cubicBezTo>
                  <a:close/>
                  <a:moveTo>
                    <a:pt x="4831784" y="0"/>
                  </a:moveTo>
                  <a:lnTo>
                    <a:pt x="4000656" y="0"/>
                  </a:lnTo>
                  <a:lnTo>
                    <a:pt x="3996053" y="464"/>
                  </a:lnTo>
                  <a:lnTo>
                    <a:pt x="632016" y="464"/>
                  </a:lnTo>
                  <a:cubicBezTo>
                    <a:pt x="282963" y="464"/>
                    <a:pt x="0" y="283427"/>
                    <a:pt x="0" y="632480"/>
                  </a:cubicBezTo>
                  <a:cubicBezTo>
                    <a:pt x="0" y="981533"/>
                    <a:pt x="282963" y="1264496"/>
                    <a:pt x="632016" y="1264496"/>
                  </a:cubicBezTo>
                  <a:lnTo>
                    <a:pt x="4000656" y="1264496"/>
                  </a:lnTo>
                  <a:lnTo>
                    <a:pt x="4218285" y="1264496"/>
                  </a:lnTo>
                  <a:lnTo>
                    <a:pt x="4831784" y="1264496"/>
                  </a:lnTo>
                  <a:cubicBezTo>
                    <a:pt x="4948328" y="1264496"/>
                    <a:pt x="5042806" y="1170018"/>
                    <a:pt x="5042806" y="1053474"/>
                  </a:cubicBezTo>
                  <a:lnTo>
                    <a:pt x="5042806" y="211022"/>
                  </a:lnTo>
                  <a:cubicBezTo>
                    <a:pt x="5042806" y="94478"/>
                    <a:pt x="4948328" y="0"/>
                    <a:pt x="4831784" y="0"/>
                  </a:cubicBezTo>
                  <a:close/>
                </a:path>
              </a:pathLst>
            </a:cu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dirty="0">
                <a:solidFill>
                  <a:prstClr val="white"/>
                </a:solidFill>
                <a:ea typeface="微软雅黑" panose="020B0503020204020204" pitchFamily="34" charset="-122"/>
              </a:endParaRPr>
            </a:p>
          </p:txBody>
        </p:sp>
        <p:sp>
          <p:nvSpPr>
            <p:cNvPr id="57" name="文本框 56"/>
            <p:cNvSpPr txBox="1"/>
            <p:nvPr/>
          </p:nvSpPr>
          <p:spPr>
            <a:xfrm>
              <a:off x="6559223" y="4213734"/>
              <a:ext cx="812616" cy="738664"/>
            </a:xfrm>
            <a:prstGeom prst="rect">
              <a:avLst/>
            </a:prstGeom>
            <a:noFill/>
            <a:effectLst/>
          </p:spPr>
          <p:txBody>
            <a:bodyPr wrap="none" rtlCol="0">
              <a:spAutoFit/>
            </a:bodyPr>
            <a:lstStyle/>
            <a:p>
              <a:r>
                <a:rPr lang="en-US" altLang="zh-CN" sz="2400" b="1" dirty="0">
                  <a:solidFill>
                    <a:schemeClr val="tx1">
                      <a:lumMod val="75000"/>
                      <a:lumOff val="25000"/>
                    </a:schemeClr>
                  </a:solidFill>
                  <a:ea typeface="微软雅黑" panose="020B0503020204020204" pitchFamily="34" charset="-122"/>
                </a:rPr>
                <a:t> </a:t>
              </a:r>
              <a:r>
                <a:rPr lang="en-US" altLang="zh-CN" sz="3000" b="1" dirty="0">
                  <a:solidFill>
                    <a:schemeClr val="tx1">
                      <a:lumMod val="75000"/>
                      <a:lumOff val="25000"/>
                    </a:schemeClr>
                  </a:solidFill>
                  <a:latin typeface="Agency FB" panose="020B0503020202020204" pitchFamily="34" charset="0"/>
                  <a:ea typeface="幼圆" panose="02010509060101010101" pitchFamily="49" charset="-122"/>
                </a:rPr>
                <a:t>03</a:t>
              </a:r>
            </a:p>
          </p:txBody>
        </p:sp>
        <p:sp>
          <p:nvSpPr>
            <p:cNvPr id="58" name="文本框 57"/>
            <p:cNvSpPr txBox="1"/>
            <p:nvPr/>
          </p:nvSpPr>
          <p:spPr>
            <a:xfrm>
              <a:off x="7919368" y="4127934"/>
              <a:ext cx="2759729"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单击此处输入标题</a:t>
              </a:r>
              <a:endParaRPr lang="en-US" altLang="zh-CN" sz="180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endParaRPr lang="en-US" altLang="zh-CN" sz="2700" dirty="0">
                <a:solidFill>
                  <a:schemeClr val="bg1"/>
                </a:solidFill>
                <a:latin typeface="微软雅黑" panose="020B0503020204020204" charset="-122"/>
                <a:ea typeface="微软雅黑" panose="020B0503020204020204" charset="-122"/>
              </a:endParaRPr>
            </a:p>
          </p:txBody>
        </p:sp>
      </p:grpSp>
      <p:grpSp>
        <p:nvGrpSpPr>
          <p:cNvPr id="59" name="组合 58"/>
          <p:cNvGrpSpPr/>
          <p:nvPr/>
        </p:nvGrpSpPr>
        <p:grpSpPr>
          <a:xfrm>
            <a:off x="632263" y="1814487"/>
            <a:ext cx="3782105" cy="1214372"/>
            <a:chOff x="843018" y="2509062"/>
            <a:chExt cx="5042806" cy="1619163"/>
          </a:xfrm>
        </p:grpSpPr>
        <p:sp>
          <p:nvSpPr>
            <p:cNvPr id="60" name="任意多边形 59"/>
            <p:cNvSpPr/>
            <p:nvPr/>
          </p:nvSpPr>
          <p:spPr>
            <a:xfrm>
              <a:off x="843018" y="2509062"/>
              <a:ext cx="5042806" cy="1264496"/>
            </a:xfrm>
            <a:custGeom>
              <a:avLst/>
              <a:gdLst>
                <a:gd name="connsiteX0" fmla="*/ 4112392 w 5042806"/>
                <a:gd name="connsiteY0" fmla="*/ 126700 h 1264496"/>
                <a:gd name="connsiteX1" fmla="*/ 3890923 w 5042806"/>
                <a:gd name="connsiteY1" fmla="*/ 348169 h 1264496"/>
                <a:gd name="connsiteX2" fmla="*/ 3890923 w 5042806"/>
                <a:gd name="connsiteY2" fmla="*/ 905003 h 1264496"/>
                <a:gd name="connsiteX3" fmla="*/ 4112392 w 5042806"/>
                <a:gd name="connsiteY3" fmla="*/ 1126472 h 1264496"/>
                <a:gd name="connsiteX4" fmla="*/ 4669226 w 5042806"/>
                <a:gd name="connsiteY4" fmla="*/ 1126472 h 1264496"/>
                <a:gd name="connsiteX5" fmla="*/ 4890695 w 5042806"/>
                <a:gd name="connsiteY5" fmla="*/ 905003 h 1264496"/>
                <a:gd name="connsiteX6" fmla="*/ 4890695 w 5042806"/>
                <a:gd name="connsiteY6" fmla="*/ 348169 h 1264496"/>
                <a:gd name="connsiteX7" fmla="*/ 4669226 w 5042806"/>
                <a:gd name="connsiteY7" fmla="*/ 126700 h 1264496"/>
                <a:gd name="connsiteX8" fmla="*/ 4000656 w 5042806"/>
                <a:gd name="connsiteY8" fmla="*/ 0 h 1264496"/>
                <a:gd name="connsiteX9" fmla="*/ 4831784 w 5042806"/>
                <a:gd name="connsiteY9" fmla="*/ 0 h 1264496"/>
                <a:gd name="connsiteX10" fmla="*/ 5042806 w 5042806"/>
                <a:gd name="connsiteY10" fmla="*/ 211022 h 1264496"/>
                <a:gd name="connsiteX11" fmla="*/ 5042806 w 5042806"/>
                <a:gd name="connsiteY11" fmla="*/ 1053474 h 1264496"/>
                <a:gd name="connsiteX12" fmla="*/ 4831784 w 5042806"/>
                <a:gd name="connsiteY12" fmla="*/ 1264496 h 1264496"/>
                <a:gd name="connsiteX13" fmla="*/ 4218285 w 5042806"/>
                <a:gd name="connsiteY13" fmla="*/ 1264496 h 1264496"/>
                <a:gd name="connsiteX14" fmla="*/ 4000656 w 5042806"/>
                <a:gd name="connsiteY14" fmla="*/ 1264496 h 1264496"/>
                <a:gd name="connsiteX15" fmla="*/ 632016 w 5042806"/>
                <a:gd name="connsiteY15" fmla="*/ 1264496 h 1264496"/>
                <a:gd name="connsiteX16" fmla="*/ 0 w 5042806"/>
                <a:gd name="connsiteY16" fmla="*/ 632480 h 1264496"/>
                <a:gd name="connsiteX17" fmla="*/ 632016 w 5042806"/>
                <a:gd name="connsiteY17" fmla="*/ 464 h 1264496"/>
                <a:gd name="connsiteX18" fmla="*/ 3996053 w 5042806"/>
                <a:gd name="connsiteY18" fmla="*/ 464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2806" h="1264496">
                  <a:moveTo>
                    <a:pt x="4112392" y="126700"/>
                  </a:moveTo>
                  <a:cubicBezTo>
                    <a:pt x="3990078" y="126700"/>
                    <a:pt x="3890923" y="225855"/>
                    <a:pt x="3890923" y="348169"/>
                  </a:cubicBezTo>
                  <a:lnTo>
                    <a:pt x="3890923" y="905003"/>
                  </a:lnTo>
                  <a:cubicBezTo>
                    <a:pt x="3890923" y="1027317"/>
                    <a:pt x="3990078" y="1126472"/>
                    <a:pt x="4112392" y="1126472"/>
                  </a:cubicBezTo>
                  <a:lnTo>
                    <a:pt x="4669226" y="1126472"/>
                  </a:lnTo>
                  <a:cubicBezTo>
                    <a:pt x="4791540" y="1126472"/>
                    <a:pt x="4890695" y="1027317"/>
                    <a:pt x="4890695" y="905003"/>
                  </a:cubicBezTo>
                  <a:lnTo>
                    <a:pt x="4890695" y="348169"/>
                  </a:lnTo>
                  <a:cubicBezTo>
                    <a:pt x="4890695" y="225855"/>
                    <a:pt x="4791540" y="126700"/>
                    <a:pt x="4669226" y="126700"/>
                  </a:cubicBezTo>
                  <a:close/>
                  <a:moveTo>
                    <a:pt x="4000656" y="0"/>
                  </a:moveTo>
                  <a:lnTo>
                    <a:pt x="4831784" y="0"/>
                  </a:lnTo>
                  <a:cubicBezTo>
                    <a:pt x="4948328" y="0"/>
                    <a:pt x="5042806" y="94478"/>
                    <a:pt x="5042806" y="211022"/>
                  </a:cubicBezTo>
                  <a:lnTo>
                    <a:pt x="5042806" y="1053474"/>
                  </a:lnTo>
                  <a:cubicBezTo>
                    <a:pt x="5042806" y="1170018"/>
                    <a:pt x="4948328" y="1264496"/>
                    <a:pt x="4831784" y="1264496"/>
                  </a:cubicBezTo>
                  <a:lnTo>
                    <a:pt x="4218285" y="1264496"/>
                  </a:lnTo>
                  <a:lnTo>
                    <a:pt x="4000656" y="1264496"/>
                  </a:lnTo>
                  <a:lnTo>
                    <a:pt x="632016" y="1264496"/>
                  </a:lnTo>
                  <a:cubicBezTo>
                    <a:pt x="282963" y="1264496"/>
                    <a:pt x="0" y="981533"/>
                    <a:pt x="0" y="632480"/>
                  </a:cubicBezTo>
                  <a:cubicBezTo>
                    <a:pt x="0" y="283427"/>
                    <a:pt x="282963" y="464"/>
                    <a:pt x="632016" y="464"/>
                  </a:cubicBezTo>
                  <a:lnTo>
                    <a:pt x="3996053" y="464"/>
                  </a:lnTo>
                  <a:close/>
                </a:path>
              </a:pathLst>
            </a:cu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dirty="0">
                <a:solidFill>
                  <a:prstClr val="white"/>
                </a:solidFill>
                <a:ea typeface="微软雅黑" panose="020B0503020204020204" pitchFamily="34" charset="-122"/>
              </a:endParaRPr>
            </a:p>
          </p:txBody>
        </p:sp>
        <p:sp>
          <p:nvSpPr>
            <p:cNvPr id="61" name="文本框 60"/>
            <p:cNvSpPr txBox="1"/>
            <p:nvPr/>
          </p:nvSpPr>
          <p:spPr>
            <a:xfrm>
              <a:off x="4806041" y="2787367"/>
              <a:ext cx="804067" cy="738664"/>
            </a:xfrm>
            <a:prstGeom prst="rect">
              <a:avLst/>
            </a:prstGeom>
            <a:noFill/>
            <a:effectLst/>
          </p:spPr>
          <p:txBody>
            <a:bodyPr wrap="none" rtlCol="0">
              <a:spAutoFit/>
            </a:bodyPr>
            <a:lstStyle/>
            <a:p>
              <a:r>
                <a:rPr lang="en-US" altLang="zh-CN" sz="2400" b="1" dirty="0">
                  <a:solidFill>
                    <a:schemeClr val="tx1">
                      <a:lumMod val="75000"/>
                      <a:lumOff val="25000"/>
                    </a:schemeClr>
                  </a:solidFill>
                  <a:ea typeface="微软雅黑" panose="020B0503020204020204" pitchFamily="34" charset="-122"/>
                </a:rPr>
                <a:t> </a:t>
              </a:r>
              <a:r>
                <a:rPr lang="en-US" altLang="zh-CN" sz="3000" b="1" dirty="0">
                  <a:solidFill>
                    <a:schemeClr val="tx1">
                      <a:lumMod val="75000"/>
                      <a:lumOff val="25000"/>
                    </a:schemeClr>
                  </a:solidFill>
                  <a:latin typeface="Agency FB" panose="020B0503020202020204" pitchFamily="34" charset="0"/>
                  <a:ea typeface="幼圆" panose="02010509060101010101" pitchFamily="49" charset="-122"/>
                </a:rPr>
                <a:t>02</a:t>
              </a:r>
            </a:p>
          </p:txBody>
        </p:sp>
        <p:sp>
          <p:nvSpPr>
            <p:cNvPr id="62" name="文本框 61"/>
            <p:cNvSpPr txBox="1"/>
            <p:nvPr/>
          </p:nvSpPr>
          <p:spPr>
            <a:xfrm>
              <a:off x="1694307" y="2650897"/>
              <a:ext cx="2759729"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单击此处输入标题</a:t>
              </a:r>
              <a:endParaRPr lang="en-US" altLang="zh-CN" sz="180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endParaRPr lang="en-US" altLang="zh-CN" sz="2700" dirty="0">
                <a:solidFill>
                  <a:schemeClr val="bg1"/>
                </a:solidFill>
                <a:latin typeface="微软雅黑" panose="020B0503020204020204" charset="-122"/>
                <a:ea typeface="微软雅黑" panose="020B0503020204020204" charset="-122"/>
              </a:endParaRPr>
            </a:p>
          </p:txBody>
        </p:sp>
      </p:grpSp>
      <p:grpSp>
        <p:nvGrpSpPr>
          <p:cNvPr id="63" name="组合 62"/>
          <p:cNvGrpSpPr/>
          <p:nvPr/>
        </p:nvGrpSpPr>
        <p:grpSpPr>
          <a:xfrm>
            <a:off x="4269991" y="1539682"/>
            <a:ext cx="610427" cy="2310998"/>
            <a:chOff x="5693320" y="2142655"/>
            <a:chExt cx="813903" cy="3081331"/>
          </a:xfrm>
        </p:grpSpPr>
        <p:grpSp>
          <p:nvGrpSpPr>
            <p:cNvPr id="64" name="组合 63"/>
            <p:cNvGrpSpPr/>
            <p:nvPr/>
          </p:nvGrpSpPr>
          <p:grpSpPr>
            <a:xfrm>
              <a:off x="5733713" y="3569022"/>
              <a:ext cx="773510" cy="558912"/>
              <a:chOff x="5733713" y="3569022"/>
              <a:chExt cx="773510" cy="558912"/>
            </a:xfrm>
          </p:grpSpPr>
          <p:sp>
            <p:nvSpPr>
              <p:cNvPr id="73" name="矩形 72"/>
              <p:cNvSpPr/>
              <p:nvPr/>
            </p:nvSpPr>
            <p:spPr>
              <a:xfrm flipH="1">
                <a:off x="6127198" y="3935429"/>
                <a:ext cx="380025"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74" name="矩形 73"/>
              <p:cNvSpPr/>
              <p:nvPr/>
            </p:nvSpPr>
            <p:spPr>
              <a:xfrm flipH="1">
                <a:off x="5939504" y="3761527"/>
                <a:ext cx="192505"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75" name="矩形 74"/>
              <p:cNvSpPr/>
              <p:nvPr/>
            </p:nvSpPr>
            <p:spPr>
              <a:xfrm flipH="1">
                <a:off x="5733713" y="3569022"/>
                <a:ext cx="205789"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grpSp>
        <p:grpSp>
          <p:nvGrpSpPr>
            <p:cNvPr id="65" name="组合 64"/>
            <p:cNvGrpSpPr/>
            <p:nvPr/>
          </p:nvGrpSpPr>
          <p:grpSpPr>
            <a:xfrm>
              <a:off x="5693320" y="2142655"/>
              <a:ext cx="627931" cy="558912"/>
              <a:chOff x="5693320" y="2142655"/>
              <a:chExt cx="627931" cy="558912"/>
            </a:xfrm>
          </p:grpSpPr>
          <p:sp>
            <p:nvSpPr>
              <p:cNvPr id="70" name="矩形 69"/>
              <p:cNvSpPr/>
              <p:nvPr/>
            </p:nvSpPr>
            <p:spPr>
              <a:xfrm>
                <a:off x="5693320" y="2509062"/>
                <a:ext cx="242921"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71" name="矩形 70"/>
              <p:cNvSpPr/>
              <p:nvPr/>
            </p:nvSpPr>
            <p:spPr>
              <a:xfrm>
                <a:off x="5936241" y="2335160"/>
                <a:ext cx="192505"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72" name="矩形 71"/>
              <p:cNvSpPr/>
              <p:nvPr/>
            </p:nvSpPr>
            <p:spPr>
              <a:xfrm>
                <a:off x="6128746" y="2142655"/>
                <a:ext cx="192505"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grpSp>
        <p:grpSp>
          <p:nvGrpSpPr>
            <p:cNvPr id="66" name="组合 65"/>
            <p:cNvGrpSpPr/>
            <p:nvPr/>
          </p:nvGrpSpPr>
          <p:grpSpPr>
            <a:xfrm>
              <a:off x="5766859" y="4665074"/>
              <a:ext cx="627931" cy="558912"/>
              <a:chOff x="5766859" y="4665074"/>
              <a:chExt cx="627931" cy="558912"/>
            </a:xfrm>
          </p:grpSpPr>
          <p:sp>
            <p:nvSpPr>
              <p:cNvPr id="67" name="矩形 66"/>
              <p:cNvSpPr/>
              <p:nvPr/>
            </p:nvSpPr>
            <p:spPr>
              <a:xfrm>
                <a:off x="5766859" y="5031481"/>
                <a:ext cx="237933"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68" name="矩形 67"/>
              <p:cNvSpPr/>
              <p:nvPr/>
            </p:nvSpPr>
            <p:spPr>
              <a:xfrm>
                <a:off x="6009780" y="4857579"/>
                <a:ext cx="192505"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sp>
            <p:nvSpPr>
              <p:cNvPr id="69" name="矩形 68"/>
              <p:cNvSpPr/>
              <p:nvPr/>
            </p:nvSpPr>
            <p:spPr>
              <a:xfrm>
                <a:off x="6202285" y="4665074"/>
                <a:ext cx="192505" cy="192505"/>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ea typeface="微软雅黑" panose="020B0503020204020204" pitchFamily="34" charset="-122"/>
                </a:endParaRPr>
              </a:p>
            </p:txBody>
          </p:sp>
        </p:grpSp>
      </p:grpSp>
      <p:grpSp>
        <p:nvGrpSpPr>
          <p:cNvPr id="76" name="组合 75"/>
          <p:cNvGrpSpPr/>
          <p:nvPr/>
        </p:nvGrpSpPr>
        <p:grpSpPr>
          <a:xfrm>
            <a:off x="738219" y="3706301"/>
            <a:ext cx="3764762" cy="1281784"/>
            <a:chOff x="916558" y="5031481"/>
            <a:chExt cx="5019683" cy="1709045"/>
          </a:xfrm>
        </p:grpSpPr>
        <p:sp>
          <p:nvSpPr>
            <p:cNvPr id="77" name="任意多边形 76"/>
            <p:cNvSpPr/>
            <p:nvPr/>
          </p:nvSpPr>
          <p:spPr>
            <a:xfrm>
              <a:off x="916558" y="5031481"/>
              <a:ext cx="5019683" cy="1264496"/>
            </a:xfrm>
            <a:custGeom>
              <a:avLst/>
              <a:gdLst>
                <a:gd name="connsiteX0" fmla="*/ 4112391 w 5019683"/>
                <a:gd name="connsiteY0" fmla="*/ 126700 h 1264496"/>
                <a:gd name="connsiteX1" fmla="*/ 3890922 w 5019683"/>
                <a:gd name="connsiteY1" fmla="*/ 348169 h 1264496"/>
                <a:gd name="connsiteX2" fmla="*/ 3890922 w 5019683"/>
                <a:gd name="connsiteY2" fmla="*/ 905003 h 1264496"/>
                <a:gd name="connsiteX3" fmla="*/ 4112391 w 5019683"/>
                <a:gd name="connsiteY3" fmla="*/ 1126472 h 1264496"/>
                <a:gd name="connsiteX4" fmla="*/ 4669225 w 5019683"/>
                <a:gd name="connsiteY4" fmla="*/ 1126472 h 1264496"/>
                <a:gd name="connsiteX5" fmla="*/ 4890694 w 5019683"/>
                <a:gd name="connsiteY5" fmla="*/ 905003 h 1264496"/>
                <a:gd name="connsiteX6" fmla="*/ 4890694 w 5019683"/>
                <a:gd name="connsiteY6" fmla="*/ 348169 h 1264496"/>
                <a:gd name="connsiteX7" fmla="*/ 4669225 w 5019683"/>
                <a:gd name="connsiteY7" fmla="*/ 126700 h 1264496"/>
                <a:gd name="connsiteX8" fmla="*/ 632248 w 5019683"/>
                <a:gd name="connsiteY8" fmla="*/ 0 h 1264496"/>
                <a:gd name="connsiteX9" fmla="*/ 3977533 w 5019683"/>
                <a:gd name="connsiteY9" fmla="*/ 0 h 1264496"/>
                <a:gd name="connsiteX10" fmla="*/ 4218053 w 5019683"/>
                <a:gd name="connsiteY10" fmla="*/ 0 h 1264496"/>
                <a:gd name="connsiteX11" fmla="*/ 4808661 w 5019683"/>
                <a:gd name="connsiteY11" fmla="*/ 0 h 1264496"/>
                <a:gd name="connsiteX12" fmla="*/ 5019683 w 5019683"/>
                <a:gd name="connsiteY12" fmla="*/ 211022 h 1264496"/>
                <a:gd name="connsiteX13" fmla="*/ 5019683 w 5019683"/>
                <a:gd name="connsiteY13" fmla="*/ 1053473 h 1264496"/>
                <a:gd name="connsiteX14" fmla="*/ 4808661 w 5019683"/>
                <a:gd name="connsiteY14" fmla="*/ 1264495 h 1264496"/>
                <a:gd name="connsiteX15" fmla="*/ 4218063 w 5019683"/>
                <a:gd name="connsiteY15" fmla="*/ 1264495 h 1264496"/>
                <a:gd name="connsiteX16" fmla="*/ 4218053 w 5019683"/>
                <a:gd name="connsiteY16" fmla="*/ 1264496 h 1264496"/>
                <a:gd name="connsiteX17" fmla="*/ 632248 w 5019683"/>
                <a:gd name="connsiteY17" fmla="*/ 1264496 h 1264496"/>
                <a:gd name="connsiteX18" fmla="*/ 0 w 5019683"/>
                <a:gd name="connsiteY18" fmla="*/ 632248 h 1264496"/>
                <a:gd name="connsiteX19" fmla="*/ 632248 w 5019683"/>
                <a:gd name="connsiteY19" fmla="*/ 0 h 126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19683" h="1264496">
                  <a:moveTo>
                    <a:pt x="4112391" y="126700"/>
                  </a:moveTo>
                  <a:cubicBezTo>
                    <a:pt x="3990077" y="126700"/>
                    <a:pt x="3890922" y="225855"/>
                    <a:pt x="3890922" y="348169"/>
                  </a:cubicBezTo>
                  <a:lnTo>
                    <a:pt x="3890922" y="905003"/>
                  </a:lnTo>
                  <a:cubicBezTo>
                    <a:pt x="3890922" y="1027317"/>
                    <a:pt x="3990077" y="1126472"/>
                    <a:pt x="4112391" y="1126472"/>
                  </a:cubicBezTo>
                  <a:lnTo>
                    <a:pt x="4669225" y="1126472"/>
                  </a:lnTo>
                  <a:cubicBezTo>
                    <a:pt x="4791539" y="1126472"/>
                    <a:pt x="4890694" y="1027317"/>
                    <a:pt x="4890694" y="905003"/>
                  </a:cubicBezTo>
                  <a:lnTo>
                    <a:pt x="4890694" y="348169"/>
                  </a:lnTo>
                  <a:cubicBezTo>
                    <a:pt x="4890694" y="225855"/>
                    <a:pt x="4791539" y="126700"/>
                    <a:pt x="4669225" y="126700"/>
                  </a:cubicBezTo>
                  <a:close/>
                  <a:moveTo>
                    <a:pt x="632248" y="0"/>
                  </a:moveTo>
                  <a:lnTo>
                    <a:pt x="3977533" y="0"/>
                  </a:lnTo>
                  <a:lnTo>
                    <a:pt x="4218053" y="0"/>
                  </a:lnTo>
                  <a:lnTo>
                    <a:pt x="4808661" y="0"/>
                  </a:lnTo>
                  <a:cubicBezTo>
                    <a:pt x="4925205" y="0"/>
                    <a:pt x="5019683" y="94478"/>
                    <a:pt x="5019683" y="211022"/>
                  </a:cubicBezTo>
                  <a:lnTo>
                    <a:pt x="5019683" y="1053473"/>
                  </a:lnTo>
                  <a:cubicBezTo>
                    <a:pt x="5019683" y="1170017"/>
                    <a:pt x="4925205" y="1264495"/>
                    <a:pt x="4808661" y="1264495"/>
                  </a:cubicBezTo>
                  <a:lnTo>
                    <a:pt x="4218063" y="1264495"/>
                  </a:lnTo>
                  <a:lnTo>
                    <a:pt x="4218053" y="1264496"/>
                  </a:lnTo>
                  <a:lnTo>
                    <a:pt x="632248" y="1264496"/>
                  </a:lnTo>
                  <a:cubicBezTo>
                    <a:pt x="283067" y="1264496"/>
                    <a:pt x="0" y="981429"/>
                    <a:pt x="0" y="632248"/>
                  </a:cubicBezTo>
                  <a:cubicBezTo>
                    <a:pt x="0" y="283067"/>
                    <a:pt x="283067" y="0"/>
                    <a:pt x="632248" y="0"/>
                  </a:cubicBezTo>
                  <a:close/>
                </a:path>
              </a:pathLst>
            </a:cu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dirty="0">
                <a:solidFill>
                  <a:prstClr val="white"/>
                </a:solidFill>
                <a:ea typeface="微软雅黑" panose="020B0503020204020204" pitchFamily="34" charset="-122"/>
              </a:endParaRPr>
            </a:p>
          </p:txBody>
        </p:sp>
        <p:sp>
          <p:nvSpPr>
            <p:cNvPr id="78" name="文本框 77"/>
            <p:cNvSpPr txBox="1"/>
            <p:nvPr/>
          </p:nvSpPr>
          <p:spPr>
            <a:xfrm>
              <a:off x="4899513" y="5309786"/>
              <a:ext cx="810479" cy="738664"/>
            </a:xfrm>
            <a:prstGeom prst="rect">
              <a:avLst/>
            </a:prstGeom>
            <a:noFill/>
            <a:effectLst/>
          </p:spPr>
          <p:txBody>
            <a:bodyPr wrap="none" rtlCol="0">
              <a:spAutoFit/>
            </a:bodyPr>
            <a:lstStyle/>
            <a:p>
              <a:r>
                <a:rPr lang="en-US" altLang="zh-CN" sz="2400" b="1" dirty="0">
                  <a:solidFill>
                    <a:schemeClr val="tx1">
                      <a:lumMod val="75000"/>
                      <a:lumOff val="25000"/>
                    </a:schemeClr>
                  </a:solidFill>
                  <a:ea typeface="微软雅黑" panose="020B0503020204020204" pitchFamily="34" charset="-122"/>
                </a:rPr>
                <a:t> </a:t>
              </a:r>
              <a:r>
                <a:rPr lang="en-US" altLang="zh-CN" sz="3000" b="1" dirty="0">
                  <a:solidFill>
                    <a:schemeClr val="tx1">
                      <a:lumMod val="75000"/>
                      <a:lumOff val="25000"/>
                    </a:schemeClr>
                  </a:solidFill>
                  <a:latin typeface="Agency FB" panose="020B0503020202020204" pitchFamily="34" charset="0"/>
                  <a:ea typeface="幼圆" panose="02010509060101010101" pitchFamily="49" charset="-122"/>
                </a:rPr>
                <a:t>04</a:t>
              </a:r>
            </a:p>
          </p:txBody>
        </p:sp>
        <p:sp>
          <p:nvSpPr>
            <p:cNvPr id="79" name="文本框 78"/>
            <p:cNvSpPr txBox="1"/>
            <p:nvPr/>
          </p:nvSpPr>
          <p:spPr>
            <a:xfrm>
              <a:off x="1694307" y="5263198"/>
              <a:ext cx="2759730" cy="1477328"/>
            </a:xfrm>
            <a:prstGeom prst="rect">
              <a:avLst/>
            </a:prstGeom>
            <a:noFill/>
            <a:effectLst/>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单击此处输入标题</a:t>
              </a:r>
              <a:endParaRPr lang="en-US" altLang="zh-CN" sz="180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r>
                <a:rPr lang="zh-CN" altLang="en-US" sz="1050" dirty="0">
                  <a:solidFill>
                    <a:schemeClr val="bg1"/>
                  </a:solidFill>
                  <a:latin typeface="微软雅黑" panose="020B0503020204020204" charset="-122"/>
                  <a:ea typeface="微软雅黑" panose="020B0503020204020204" charset="-122"/>
                </a:rPr>
                <a:t>请在这里输入您的主要叙述内容</a:t>
              </a:r>
              <a:endParaRPr lang="en-US" altLang="zh-CN" sz="1050" dirty="0">
                <a:solidFill>
                  <a:schemeClr val="bg1"/>
                </a:solidFill>
                <a:latin typeface="微软雅黑" panose="020B0503020204020204" charset="-122"/>
                <a:ea typeface="微软雅黑" panose="020B0503020204020204" charset="-122"/>
              </a:endParaRPr>
            </a:p>
            <a:p>
              <a:endParaRPr lang="en-US" altLang="zh-CN" sz="2700"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060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750" fill="hold"/>
                                        <p:tgtEl>
                                          <p:spTgt spid="51"/>
                                        </p:tgtEl>
                                        <p:attrNameLst>
                                          <p:attrName>ppt_x</p:attrName>
                                        </p:attrNameLst>
                                      </p:cBhvr>
                                      <p:tavLst>
                                        <p:tav tm="0">
                                          <p:val>
                                            <p:strVal val="1+#ppt_w/2"/>
                                          </p:val>
                                        </p:tav>
                                        <p:tav tm="100000">
                                          <p:val>
                                            <p:strVal val="#ppt_x"/>
                                          </p:val>
                                        </p:tav>
                                      </p:tavLst>
                                    </p:anim>
                                    <p:anim calcmode="lin" valueType="num">
                                      <p:cBhvr additive="base">
                                        <p:cTn id="8" dur="75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8" decel="30600" fill="hold" nodeType="withEffect">
                                  <p:stCondLst>
                                    <p:cond delay="25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750" fill="hold"/>
                                        <p:tgtEl>
                                          <p:spTgt spid="59"/>
                                        </p:tgtEl>
                                        <p:attrNameLst>
                                          <p:attrName>ppt_x</p:attrName>
                                        </p:attrNameLst>
                                      </p:cBhvr>
                                      <p:tavLst>
                                        <p:tav tm="0">
                                          <p:val>
                                            <p:strVal val="0-#ppt_w/2"/>
                                          </p:val>
                                        </p:tav>
                                        <p:tav tm="100000">
                                          <p:val>
                                            <p:strVal val="#ppt_x"/>
                                          </p:val>
                                        </p:tav>
                                      </p:tavLst>
                                    </p:anim>
                                    <p:anim calcmode="lin" valueType="num">
                                      <p:cBhvr additive="base">
                                        <p:cTn id="12" dur="75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2" decel="30600" fill="hold" nodeType="withEffect">
                                  <p:stCondLst>
                                    <p:cond delay="50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750" fill="hold"/>
                                        <p:tgtEl>
                                          <p:spTgt spid="55"/>
                                        </p:tgtEl>
                                        <p:attrNameLst>
                                          <p:attrName>ppt_x</p:attrName>
                                        </p:attrNameLst>
                                      </p:cBhvr>
                                      <p:tavLst>
                                        <p:tav tm="0">
                                          <p:val>
                                            <p:strVal val="1+#ppt_w/2"/>
                                          </p:val>
                                        </p:tav>
                                        <p:tav tm="100000">
                                          <p:val>
                                            <p:strVal val="#ppt_x"/>
                                          </p:val>
                                        </p:tav>
                                      </p:tavLst>
                                    </p:anim>
                                    <p:anim calcmode="lin" valueType="num">
                                      <p:cBhvr additive="base">
                                        <p:cTn id="16" dur="750" fill="hold"/>
                                        <p:tgtEl>
                                          <p:spTgt spid="55"/>
                                        </p:tgtEl>
                                        <p:attrNameLst>
                                          <p:attrName>ppt_y</p:attrName>
                                        </p:attrNameLst>
                                      </p:cBhvr>
                                      <p:tavLst>
                                        <p:tav tm="0">
                                          <p:val>
                                            <p:strVal val="#ppt_y"/>
                                          </p:val>
                                        </p:tav>
                                        <p:tav tm="100000">
                                          <p:val>
                                            <p:strVal val="#ppt_y"/>
                                          </p:val>
                                        </p:tav>
                                      </p:tavLst>
                                    </p:anim>
                                  </p:childTnLst>
                                </p:cTn>
                              </p:par>
                              <p:par>
                                <p:cTn id="17" presetID="2" presetClass="entr" presetSubtype="8" decel="30600" fill="hold" nodeType="withEffect">
                                  <p:stCondLst>
                                    <p:cond delay="75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750" fill="hold"/>
                                        <p:tgtEl>
                                          <p:spTgt spid="76"/>
                                        </p:tgtEl>
                                        <p:attrNameLst>
                                          <p:attrName>ppt_x</p:attrName>
                                        </p:attrNameLst>
                                      </p:cBhvr>
                                      <p:tavLst>
                                        <p:tav tm="0">
                                          <p:val>
                                            <p:strVal val="0-#ppt_w/2"/>
                                          </p:val>
                                        </p:tav>
                                        <p:tav tm="100000">
                                          <p:val>
                                            <p:strVal val="#ppt_x"/>
                                          </p:val>
                                        </p:tav>
                                      </p:tavLst>
                                    </p:anim>
                                    <p:anim calcmode="lin" valueType="num">
                                      <p:cBhvr additive="base">
                                        <p:cTn id="20" dur="750" fill="hold"/>
                                        <p:tgtEl>
                                          <p:spTgt spid="7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年度工作概述</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3" name="组合 2"/>
          <p:cNvGrpSpPr/>
          <p:nvPr/>
        </p:nvGrpSpPr>
        <p:grpSpPr>
          <a:xfrm>
            <a:off x="616463" y="1575056"/>
            <a:ext cx="3125475" cy="3124907"/>
            <a:chOff x="821950" y="2100075"/>
            <a:chExt cx="4167300" cy="4166542"/>
          </a:xfrm>
        </p:grpSpPr>
        <p:sp>
          <p:nvSpPr>
            <p:cNvPr id="10" name="任意多边形 9"/>
            <p:cNvSpPr/>
            <p:nvPr/>
          </p:nvSpPr>
          <p:spPr>
            <a:xfrm>
              <a:off x="837251"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2" name="任意多边形 11"/>
            <p:cNvSpPr/>
            <p:nvPr/>
          </p:nvSpPr>
          <p:spPr>
            <a:xfrm flipH="1">
              <a:off x="2897265"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4" name="任意多边形 13"/>
            <p:cNvSpPr/>
            <p:nvPr/>
          </p:nvSpPr>
          <p:spPr>
            <a:xfrm flipV="1">
              <a:off x="821950"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5" name="任意多边形 14"/>
            <p:cNvSpPr/>
            <p:nvPr/>
          </p:nvSpPr>
          <p:spPr>
            <a:xfrm flipH="1" flipV="1">
              <a:off x="2905979"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6" name="文本框 15"/>
            <p:cNvSpPr txBox="1"/>
            <p:nvPr/>
          </p:nvSpPr>
          <p:spPr>
            <a:xfrm rot="18900000">
              <a:off x="1167505" y="2557655"/>
              <a:ext cx="813996"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01</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7" name="文本框 16"/>
            <p:cNvSpPr txBox="1"/>
            <p:nvPr/>
          </p:nvSpPr>
          <p:spPr>
            <a:xfrm rot="18900000">
              <a:off x="997291" y="2956630"/>
              <a:ext cx="1858039"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charset="-122"/>
                  <a:ea typeface="微软雅黑" panose="020B0503020204020204" charset="-122"/>
                </a:rPr>
                <a:t>此处输入文字</a:t>
              </a:r>
            </a:p>
          </p:txBody>
        </p:sp>
        <p:sp>
          <p:nvSpPr>
            <p:cNvPr id="18" name="文本框 32"/>
            <p:cNvSpPr txBox="1"/>
            <p:nvPr/>
          </p:nvSpPr>
          <p:spPr>
            <a:xfrm rot="2700000" flipH="1">
              <a:off x="3895721" y="2575687"/>
              <a:ext cx="813996" cy="615553"/>
            </a:xfrm>
            <a:prstGeom prst="rect">
              <a:avLst/>
            </a:prstGeom>
            <a:noFill/>
          </p:spPr>
          <p:txBody>
            <a:bodyPr wrap="square" rtlCol="0">
              <a:spAutoFit/>
            </a:bodyPr>
            <a:lstStyle/>
            <a:p>
              <a:pPr algn="ctr"/>
              <a:r>
                <a:rPr lang="en-US" altLang="zh-CN" sz="2400" b="1" dirty="0">
                  <a:solidFill>
                    <a:srgbClr val="FCFCFC"/>
                  </a:solidFill>
                  <a:latin typeface="方正姚体" panose="02010601030101010101" pitchFamily="2" charset="-122"/>
                  <a:ea typeface="方正姚体" panose="02010601030101010101" pitchFamily="2" charset="-122"/>
                </a:rPr>
                <a:t>02</a:t>
              </a:r>
              <a:endParaRPr lang="zh-CN" altLang="en-US" sz="2400" b="1" dirty="0">
                <a:solidFill>
                  <a:srgbClr val="FCFCFC"/>
                </a:solidFill>
                <a:latin typeface="方正姚体" panose="02010601030101010101" pitchFamily="2" charset="-122"/>
                <a:ea typeface="方正姚体" panose="02010601030101010101" pitchFamily="2" charset="-122"/>
              </a:endParaRPr>
            </a:p>
          </p:txBody>
        </p:sp>
        <p:sp>
          <p:nvSpPr>
            <p:cNvPr id="19" name="文本框 33"/>
            <p:cNvSpPr txBox="1"/>
            <p:nvPr/>
          </p:nvSpPr>
          <p:spPr>
            <a:xfrm rot="2700000" flipH="1">
              <a:off x="3059597" y="2974350"/>
              <a:ext cx="1858039" cy="410369"/>
            </a:xfrm>
            <a:prstGeom prst="rect">
              <a:avLst/>
            </a:prstGeom>
            <a:noFill/>
          </p:spPr>
          <p:txBody>
            <a:bodyPr wrap="square" rtlCol="0">
              <a:spAutoFit/>
            </a:bodyPr>
            <a:lstStyle/>
            <a:p>
              <a:pPr algn="ctr"/>
              <a:r>
                <a:rPr lang="zh-CN" altLang="en-US" sz="1400" dirty="0">
                  <a:solidFill>
                    <a:srgbClr val="FCFCFC"/>
                  </a:solidFill>
                  <a:latin typeface="微软雅黑" panose="020B0503020204020204" charset="-122"/>
                  <a:ea typeface="微软雅黑" panose="020B0503020204020204" charset="-122"/>
                </a:rPr>
                <a:t>此处输入文字</a:t>
              </a:r>
            </a:p>
          </p:txBody>
        </p:sp>
        <p:sp>
          <p:nvSpPr>
            <p:cNvPr id="20" name="文本框 34"/>
            <p:cNvSpPr txBox="1"/>
            <p:nvPr/>
          </p:nvSpPr>
          <p:spPr>
            <a:xfrm rot="13500000" flipH="1" flipV="1">
              <a:off x="928453" y="4951821"/>
              <a:ext cx="1858038" cy="410369"/>
            </a:xfrm>
            <a:prstGeom prst="rect">
              <a:avLst/>
            </a:prstGeom>
            <a:noFill/>
          </p:spPr>
          <p:txBody>
            <a:bodyPr wrap="square" rtlCol="0">
              <a:spAutoFit/>
            </a:bodyPr>
            <a:lstStyle/>
            <a:p>
              <a:pPr algn="ctr"/>
              <a:r>
                <a:rPr lang="zh-CN" altLang="en-US" sz="1400" dirty="0">
                  <a:solidFill>
                    <a:srgbClr val="FCFCFC"/>
                  </a:solidFill>
                  <a:latin typeface="微软雅黑" panose="020B0503020204020204" charset="-122"/>
                  <a:ea typeface="微软雅黑" panose="020B0503020204020204" charset="-122"/>
                </a:rPr>
                <a:t>此处输入文字</a:t>
              </a:r>
            </a:p>
          </p:txBody>
        </p:sp>
        <p:sp>
          <p:nvSpPr>
            <p:cNvPr id="21" name="文本框 35"/>
            <p:cNvSpPr txBox="1"/>
            <p:nvPr/>
          </p:nvSpPr>
          <p:spPr>
            <a:xfrm rot="13500000" flipH="1" flipV="1">
              <a:off x="1139793" y="5200346"/>
              <a:ext cx="813995" cy="615553"/>
            </a:xfrm>
            <a:prstGeom prst="rect">
              <a:avLst/>
            </a:prstGeom>
            <a:noFill/>
          </p:spPr>
          <p:txBody>
            <a:bodyPr wrap="square" rtlCol="0">
              <a:spAutoFit/>
            </a:bodyPr>
            <a:lstStyle/>
            <a:p>
              <a:pPr algn="ctr"/>
              <a:r>
                <a:rPr lang="en-US" altLang="zh-CN" sz="2400" b="1" dirty="0">
                  <a:solidFill>
                    <a:srgbClr val="FCFCFC"/>
                  </a:solidFill>
                  <a:latin typeface="方正姚体" panose="02010601030101010101" pitchFamily="2" charset="-122"/>
                  <a:ea typeface="方正姚体" panose="02010601030101010101" pitchFamily="2" charset="-122"/>
                </a:rPr>
                <a:t>03</a:t>
              </a:r>
              <a:endParaRPr lang="zh-CN" altLang="en-US" sz="2400" b="1" dirty="0">
                <a:solidFill>
                  <a:srgbClr val="FCFCFC"/>
                </a:solidFill>
                <a:latin typeface="方正姚体" panose="02010601030101010101" pitchFamily="2" charset="-122"/>
                <a:ea typeface="方正姚体" panose="02010601030101010101" pitchFamily="2" charset="-122"/>
              </a:endParaRPr>
            </a:p>
          </p:txBody>
        </p:sp>
        <p:sp>
          <p:nvSpPr>
            <p:cNvPr id="22" name="文本框 36"/>
            <p:cNvSpPr txBox="1"/>
            <p:nvPr/>
          </p:nvSpPr>
          <p:spPr>
            <a:xfrm rot="8100000" flipH="1" flipV="1">
              <a:off x="3940865" y="5101229"/>
              <a:ext cx="813996"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04</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23" name="文本框 37"/>
            <p:cNvSpPr txBox="1"/>
            <p:nvPr/>
          </p:nvSpPr>
          <p:spPr>
            <a:xfrm rot="8100000" flipV="1">
              <a:off x="3083191" y="4951821"/>
              <a:ext cx="1858038"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charset="-122"/>
                  <a:ea typeface="微软雅黑" panose="020B0503020204020204" charset="-122"/>
                </a:rPr>
                <a:t>此处输入文字</a:t>
              </a:r>
            </a:p>
          </p:txBody>
        </p:sp>
      </p:grpSp>
      <p:sp>
        <p:nvSpPr>
          <p:cNvPr id="24" name="平行四边形 23"/>
          <p:cNvSpPr/>
          <p:nvPr/>
        </p:nvSpPr>
        <p:spPr>
          <a:xfrm>
            <a:off x="4548810" y="2135257"/>
            <a:ext cx="3768281" cy="280565"/>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25" name="平行四边形 24"/>
          <p:cNvSpPr/>
          <p:nvPr/>
        </p:nvSpPr>
        <p:spPr>
          <a:xfrm>
            <a:off x="4548810" y="2944459"/>
            <a:ext cx="3768281" cy="280565"/>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26" name="平行四边形 25"/>
          <p:cNvSpPr/>
          <p:nvPr/>
        </p:nvSpPr>
        <p:spPr>
          <a:xfrm>
            <a:off x="4548810" y="3753661"/>
            <a:ext cx="3768281" cy="280565"/>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grpSp>
        <p:nvGrpSpPr>
          <p:cNvPr id="27" name="组合 26"/>
          <p:cNvGrpSpPr/>
          <p:nvPr/>
        </p:nvGrpSpPr>
        <p:grpSpPr>
          <a:xfrm>
            <a:off x="4548810" y="1591976"/>
            <a:ext cx="3768281" cy="577081"/>
            <a:chOff x="6065079" y="2122634"/>
            <a:chExt cx="5024375" cy="769441"/>
          </a:xfrm>
        </p:grpSpPr>
        <p:sp>
          <p:nvSpPr>
            <p:cNvPr id="28" name="矩形 27"/>
            <p:cNvSpPr/>
            <p:nvPr/>
          </p:nvSpPr>
          <p:spPr>
            <a:xfrm>
              <a:off x="6065079" y="2142157"/>
              <a:ext cx="5024375" cy="7048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29" name="Freeform 48"/>
            <p:cNvSpPr>
              <a:spLocks noEditPoints="1"/>
            </p:cNvSpPr>
            <p:nvPr/>
          </p:nvSpPr>
          <p:spPr bwMode="auto">
            <a:xfrm>
              <a:off x="6210081" y="2257870"/>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68580" tIns="34290" rIns="68580" bIns="34290" numCol="1" anchor="t" anchorCtr="0" compatLnSpc="1"/>
            <a:lstStyle/>
            <a:p>
              <a:endParaRPr lang="zh-CN" altLang="en-US" sz="1015" dirty="0">
                <a:solidFill>
                  <a:schemeClr val="accent2"/>
                </a:solidFill>
                <a:ea typeface="微软雅黑" panose="020B0503020204020204" pitchFamily="34" charset="-122"/>
              </a:endParaRPr>
            </a:p>
          </p:txBody>
        </p:sp>
        <p:sp>
          <p:nvSpPr>
            <p:cNvPr id="30" name="TextBox 12"/>
            <p:cNvSpPr txBox="1"/>
            <p:nvPr/>
          </p:nvSpPr>
          <p:spPr>
            <a:xfrm>
              <a:off x="6909599" y="2122634"/>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charset="-122"/>
                  <a:ea typeface="微软雅黑" panose="020B0503020204020204" charset="-122"/>
                </a:rPr>
                <a:t>这里输入简单的文字概述里输入简单文字概述这里简单输入简单文字</a:t>
              </a:r>
              <a:endParaRPr lang="en-US" altLang="zh-CN" sz="1050" dirty="0">
                <a:solidFill>
                  <a:srgbClr val="FFFFFF"/>
                </a:solidFill>
                <a:latin typeface="微软雅黑" panose="020B0503020204020204" charset="-122"/>
                <a:ea typeface="微软雅黑" panose="020B0503020204020204" charset="-122"/>
              </a:endParaRPr>
            </a:p>
          </p:txBody>
        </p:sp>
      </p:grpSp>
      <p:grpSp>
        <p:nvGrpSpPr>
          <p:cNvPr id="31" name="组合 30"/>
          <p:cNvGrpSpPr/>
          <p:nvPr/>
        </p:nvGrpSpPr>
        <p:grpSpPr>
          <a:xfrm>
            <a:off x="4548810" y="2415814"/>
            <a:ext cx="3768281" cy="577081"/>
            <a:chOff x="6065079" y="3221087"/>
            <a:chExt cx="5024375" cy="769441"/>
          </a:xfrm>
        </p:grpSpPr>
        <p:sp>
          <p:nvSpPr>
            <p:cNvPr id="32" name="矩形 31"/>
            <p:cNvSpPr/>
            <p:nvPr/>
          </p:nvSpPr>
          <p:spPr>
            <a:xfrm>
              <a:off x="6065079" y="3221094"/>
              <a:ext cx="5024375" cy="704851"/>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4" name="Freeform 26"/>
            <p:cNvSpPr>
              <a:spLocks noEditPoints="1"/>
            </p:cNvSpPr>
            <p:nvPr/>
          </p:nvSpPr>
          <p:spPr bwMode="auto">
            <a:xfrm>
              <a:off x="6245833" y="3391533"/>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68580" tIns="34290" rIns="68580" bIns="34290" numCol="1" anchor="t" anchorCtr="0" compatLnSpc="1"/>
            <a:lstStyle/>
            <a:p>
              <a:endParaRPr lang="zh-CN" altLang="en-US" sz="1015" dirty="0">
                <a:solidFill>
                  <a:schemeClr val="accent2"/>
                </a:solidFill>
                <a:ea typeface="微软雅黑" panose="020B0503020204020204" pitchFamily="34" charset="-122"/>
              </a:endParaRPr>
            </a:p>
          </p:txBody>
        </p:sp>
        <p:sp>
          <p:nvSpPr>
            <p:cNvPr id="5" name="TextBox 12"/>
            <p:cNvSpPr txBox="1"/>
            <p:nvPr/>
          </p:nvSpPr>
          <p:spPr>
            <a:xfrm>
              <a:off x="6909598" y="3221087"/>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charset="-122"/>
                  <a:ea typeface="微软雅黑" panose="020B0503020204020204" charset="-122"/>
                </a:rPr>
                <a:t>这里输入简单的文字概述里输入简单文字概述这里简单输入简单文字</a:t>
              </a:r>
              <a:endParaRPr lang="en-US" altLang="zh-CN" sz="1050" dirty="0">
                <a:solidFill>
                  <a:srgbClr val="FFFFFF"/>
                </a:solidFill>
                <a:latin typeface="微软雅黑" panose="020B0503020204020204" charset="-122"/>
                <a:ea typeface="微软雅黑" panose="020B0503020204020204" charset="-122"/>
              </a:endParaRPr>
            </a:p>
          </p:txBody>
        </p:sp>
      </p:grpSp>
      <p:grpSp>
        <p:nvGrpSpPr>
          <p:cNvPr id="6" name="组合 5"/>
          <p:cNvGrpSpPr/>
          <p:nvPr/>
        </p:nvGrpSpPr>
        <p:grpSpPr>
          <a:xfrm>
            <a:off x="4548810" y="3216569"/>
            <a:ext cx="3768281" cy="577081"/>
            <a:chOff x="6065079" y="4288758"/>
            <a:chExt cx="5024375" cy="769441"/>
          </a:xfrm>
        </p:grpSpPr>
        <p:sp>
          <p:nvSpPr>
            <p:cNvPr id="7" name="矩形 6"/>
            <p:cNvSpPr/>
            <p:nvPr/>
          </p:nvSpPr>
          <p:spPr>
            <a:xfrm>
              <a:off x="6065079" y="4300032"/>
              <a:ext cx="5024375" cy="70485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37" name="Freeform 31"/>
            <p:cNvSpPr>
              <a:spLocks noEditPoints="1"/>
            </p:cNvSpPr>
            <p:nvPr/>
          </p:nvSpPr>
          <p:spPr bwMode="auto">
            <a:xfrm>
              <a:off x="6276495" y="4468176"/>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68580" tIns="34290" rIns="68580" bIns="34290" numCol="1" anchor="t" anchorCtr="0" compatLnSpc="1"/>
            <a:lstStyle/>
            <a:p>
              <a:endParaRPr lang="zh-CN" altLang="en-US" sz="1015" dirty="0">
                <a:solidFill>
                  <a:schemeClr val="accent2"/>
                </a:solidFill>
                <a:ea typeface="微软雅黑" panose="020B0503020204020204" pitchFamily="34" charset="-122"/>
              </a:endParaRPr>
            </a:p>
          </p:txBody>
        </p:sp>
        <p:sp>
          <p:nvSpPr>
            <p:cNvPr id="9" name="TextBox 12"/>
            <p:cNvSpPr txBox="1"/>
            <p:nvPr/>
          </p:nvSpPr>
          <p:spPr>
            <a:xfrm>
              <a:off x="6909598" y="4288758"/>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charset="-122"/>
                  <a:ea typeface="微软雅黑" panose="020B0503020204020204" charset="-122"/>
                </a:rPr>
                <a:t>这里输入简单的文字概述里输入简单文字概述这里简单输入简单文字</a:t>
              </a:r>
              <a:endParaRPr lang="en-US" altLang="zh-CN" sz="1050" dirty="0">
                <a:solidFill>
                  <a:srgbClr val="FFFFFF"/>
                </a:solidFill>
                <a:latin typeface="微软雅黑" panose="020B0503020204020204" charset="-122"/>
                <a:ea typeface="微软雅黑" panose="020B0503020204020204" charset="-122"/>
              </a:endParaRPr>
            </a:p>
          </p:txBody>
        </p:sp>
      </p:grpSp>
      <p:grpSp>
        <p:nvGrpSpPr>
          <p:cNvPr id="41" name="组合 40"/>
          <p:cNvGrpSpPr/>
          <p:nvPr/>
        </p:nvGrpSpPr>
        <p:grpSpPr>
          <a:xfrm>
            <a:off x="4548810" y="4034220"/>
            <a:ext cx="3768281" cy="583267"/>
            <a:chOff x="6065079" y="5378963"/>
            <a:chExt cx="5024375" cy="777689"/>
          </a:xfrm>
        </p:grpSpPr>
        <p:sp>
          <p:nvSpPr>
            <p:cNvPr id="42" name="矩形 41"/>
            <p:cNvSpPr/>
            <p:nvPr/>
          </p:nvSpPr>
          <p:spPr>
            <a:xfrm>
              <a:off x="6065079" y="5378963"/>
              <a:ext cx="5024375" cy="70485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dirty="0">
                <a:ea typeface="微软雅黑" panose="020B0503020204020204" pitchFamily="34" charset="-122"/>
              </a:endParaRPr>
            </a:p>
          </p:txBody>
        </p:sp>
        <p:sp>
          <p:nvSpPr>
            <p:cNvPr id="43" name="Freeform 16"/>
            <p:cNvSpPr>
              <a:spLocks noEditPoints="1"/>
            </p:cNvSpPr>
            <p:nvPr/>
          </p:nvSpPr>
          <p:spPr bwMode="auto">
            <a:xfrm>
              <a:off x="6194790" y="5595811"/>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68580" tIns="34290" rIns="68580" bIns="34290" numCol="1" anchor="t" anchorCtr="0" compatLnSpc="1"/>
            <a:lstStyle/>
            <a:p>
              <a:endParaRPr lang="zh-CN" altLang="en-US" sz="1015" dirty="0">
                <a:solidFill>
                  <a:schemeClr val="accent2"/>
                </a:solidFill>
                <a:ea typeface="微软雅黑" panose="020B0503020204020204" pitchFamily="34" charset="-122"/>
              </a:endParaRPr>
            </a:p>
          </p:txBody>
        </p:sp>
        <p:sp>
          <p:nvSpPr>
            <p:cNvPr id="44" name="TextBox 12"/>
            <p:cNvSpPr txBox="1"/>
            <p:nvPr/>
          </p:nvSpPr>
          <p:spPr>
            <a:xfrm>
              <a:off x="6909596" y="5387211"/>
              <a:ext cx="4179855" cy="769441"/>
            </a:xfrm>
            <a:prstGeom prst="rect">
              <a:avLst/>
            </a:prstGeom>
            <a:noFill/>
          </p:spPr>
          <p:txBody>
            <a:bodyPr wrap="square" rtlCol="0">
              <a:spAutoFit/>
            </a:bodyPr>
            <a:lstStyle/>
            <a:p>
              <a:pPr>
                <a:lnSpc>
                  <a:spcPct val="150000"/>
                </a:lnSpc>
              </a:pPr>
              <a:r>
                <a:rPr lang="zh-CN" altLang="en-US" sz="1050" dirty="0">
                  <a:solidFill>
                    <a:srgbClr val="FFFFFF"/>
                  </a:solidFill>
                  <a:latin typeface="微软雅黑" panose="020B0503020204020204" charset="-122"/>
                  <a:ea typeface="微软雅黑" panose="020B0503020204020204" charset="-122"/>
                </a:rPr>
                <a:t>这里输入简单的文字概述里输入简单文字概述这里简单输入简单文字</a:t>
              </a:r>
              <a:endParaRPr lang="en-US" altLang="zh-CN" sz="1050" dirty="0">
                <a:solidFill>
                  <a:srgbClr val="FFFFFF"/>
                </a:solidFill>
                <a:latin typeface="微软雅黑" panose="020B0503020204020204" charset="-122"/>
                <a:ea typeface="微软雅黑" panose="020B0503020204020204" charset="-122"/>
              </a:endParaRPr>
            </a:p>
          </p:txBody>
        </p:sp>
      </p:grpSp>
      <p:sp>
        <p:nvSpPr>
          <p:cNvPr id="45" name="TextBox 4"/>
          <p:cNvSpPr txBox="1"/>
          <p:nvPr/>
        </p:nvSpPr>
        <p:spPr>
          <a:xfrm>
            <a:off x="1500449" y="2925623"/>
            <a:ext cx="146706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charset="-122"/>
                <a:ea typeface="微软雅黑" panose="020B0503020204020204" charset="-122"/>
              </a:rPr>
              <a:t>说点什么吧</a:t>
            </a: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barn(outVertical)">
                                      <p:cBhvr>
                                        <p:cTn id="14" dur="750"/>
                                        <p:tgtEl>
                                          <p:spTgt spid="45"/>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up)">
                                      <p:cBhvr>
                                        <p:cTn id="30" dur="500"/>
                                        <p:tgtEl>
                                          <p:spTgt spid="25"/>
                                        </p:tgtEl>
                                      </p:cBhvr>
                                    </p:animEffect>
                                  </p:childTnLst>
                                </p:cTn>
                              </p:par>
                            </p:childTnLst>
                          </p:cTn>
                        </p:par>
                        <p:par>
                          <p:cTn id="31" fill="hold">
                            <p:stCondLst>
                              <p:cond delay="40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4500"/>
                            </p:stCondLst>
                            <p:childTnLst>
                              <p:par>
                                <p:cTn id="36" presetID="22" presetClass="entr" presetSubtype="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up)">
                                      <p:cBhvr>
                                        <p:cTn id="38" dur="500"/>
                                        <p:tgtEl>
                                          <p:spTgt spid="26"/>
                                        </p:tgtEl>
                                      </p:cBhvr>
                                    </p:animEffect>
                                  </p:childTnLst>
                                </p:cTn>
                              </p:par>
                            </p:childTnLst>
                          </p:cTn>
                        </p:par>
                        <p:par>
                          <p:cTn id="39" fill="hold">
                            <p:stCondLst>
                              <p:cond delay="5000"/>
                            </p:stCondLst>
                            <p:childTnLst>
                              <p:par>
                                <p:cTn id="40" presetID="22" presetClass="entr" presetSubtype="8"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年度工作概述</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sp>
        <p:nvSpPr>
          <p:cNvPr id="3" name="任意多边形 2"/>
          <p:cNvSpPr/>
          <p:nvPr/>
        </p:nvSpPr>
        <p:spPr>
          <a:xfrm>
            <a:off x="2140075" y="1387891"/>
            <a:ext cx="181737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003679"/>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0" name="任意多边形 9"/>
          <p:cNvSpPr/>
          <p:nvPr/>
        </p:nvSpPr>
        <p:spPr>
          <a:xfrm>
            <a:off x="2174364" y="2322293"/>
            <a:ext cx="780098" cy="128588"/>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003679"/>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2" name="任意多边形 11"/>
          <p:cNvSpPr/>
          <p:nvPr/>
        </p:nvSpPr>
        <p:spPr>
          <a:xfrm>
            <a:off x="2225800" y="3582451"/>
            <a:ext cx="54864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003679"/>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4" name="任意多边形 13"/>
          <p:cNvSpPr/>
          <p:nvPr/>
        </p:nvSpPr>
        <p:spPr>
          <a:xfrm>
            <a:off x="5106160" y="4405411"/>
            <a:ext cx="1663065"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003679"/>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5" name="任意多边形 14"/>
          <p:cNvSpPr/>
          <p:nvPr/>
        </p:nvSpPr>
        <p:spPr>
          <a:xfrm>
            <a:off x="5911975" y="3436719"/>
            <a:ext cx="977265" cy="188595"/>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003679"/>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6" name="任意多边形 15"/>
          <p:cNvSpPr/>
          <p:nvPr/>
        </p:nvSpPr>
        <p:spPr>
          <a:xfrm>
            <a:off x="5843395" y="1979394"/>
            <a:ext cx="1080135"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003679"/>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nvGrpSpPr>
          <p:cNvPr id="17" name="组合 16"/>
          <p:cNvGrpSpPr/>
          <p:nvPr/>
        </p:nvGrpSpPr>
        <p:grpSpPr>
          <a:xfrm>
            <a:off x="4463319" y="3940790"/>
            <a:ext cx="795338" cy="614363"/>
            <a:chOff x="6016285" y="5216439"/>
            <a:chExt cx="1060450" cy="819150"/>
          </a:xfrm>
        </p:grpSpPr>
        <p:sp>
          <p:nvSpPr>
            <p:cNvPr id="18" name="Freeform 6"/>
            <p:cNvSpPr/>
            <p:nvPr/>
          </p:nvSpPr>
          <p:spPr bwMode="auto">
            <a:xfrm rot="20700000">
              <a:off x="6016285" y="5216439"/>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9" name="矩形 18"/>
            <p:cNvSpPr/>
            <p:nvPr/>
          </p:nvSpPr>
          <p:spPr>
            <a:xfrm>
              <a:off x="6051460" y="5430693"/>
              <a:ext cx="890515"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charset="-122"/>
                  <a:cs typeface="Kartika" panose="02020503030404060203" pitchFamily="18" charset="0"/>
                </a:rPr>
                <a:t>01</a:t>
              </a:r>
              <a:endParaRPr lang="zh-CN" altLang="en-US" sz="2100" dirty="0">
                <a:solidFill>
                  <a:schemeClr val="bg1"/>
                </a:solidFill>
                <a:latin typeface="Kartika" panose="02020503030404060203" pitchFamily="18" charset="0"/>
                <a:ea typeface="微软雅黑" panose="020B0503020204020204" charset="-122"/>
                <a:cs typeface="Kartika" panose="02020503030404060203" pitchFamily="18" charset="0"/>
              </a:endParaRPr>
            </a:p>
          </p:txBody>
        </p:sp>
      </p:grpSp>
      <p:grpSp>
        <p:nvGrpSpPr>
          <p:cNvPr id="20" name="组合 19"/>
          <p:cNvGrpSpPr/>
          <p:nvPr/>
        </p:nvGrpSpPr>
        <p:grpSpPr>
          <a:xfrm>
            <a:off x="5157922" y="3396127"/>
            <a:ext cx="813197" cy="758428"/>
            <a:chOff x="6942422" y="4490220"/>
            <a:chExt cx="1084263" cy="1011237"/>
          </a:xfrm>
        </p:grpSpPr>
        <p:sp>
          <p:nvSpPr>
            <p:cNvPr id="21" name="Freeform 7"/>
            <p:cNvSpPr/>
            <p:nvPr/>
          </p:nvSpPr>
          <p:spPr bwMode="auto">
            <a:xfrm rot="20700000">
              <a:off x="6942422" y="4490220"/>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22" name="矩形 21"/>
            <p:cNvSpPr/>
            <p:nvPr/>
          </p:nvSpPr>
          <p:spPr>
            <a:xfrm>
              <a:off x="7011013" y="4773007"/>
              <a:ext cx="890516" cy="553997"/>
            </a:xfrm>
            <a:prstGeom prst="rect">
              <a:avLst/>
            </a:prstGeom>
            <a:effectLst/>
          </p:spPr>
          <p:txBody>
            <a:bodyPr wrap="square">
              <a:spAutoFit/>
            </a:bodyPr>
            <a:lstStyle/>
            <a:p>
              <a:pPr algn="ctr"/>
              <a:r>
                <a:rPr lang="en-US" altLang="zh-CN" sz="2100" dirty="0">
                  <a:solidFill>
                    <a:srgbClr val="FFFFFF"/>
                  </a:solidFill>
                  <a:latin typeface="Kartika" panose="02020503030404060203" pitchFamily="18" charset="0"/>
                  <a:ea typeface="微软雅黑" panose="020B0503020204020204" charset="-122"/>
                  <a:cs typeface="Kartika" panose="02020503030404060203" pitchFamily="18" charset="0"/>
                </a:rPr>
                <a:t>02</a:t>
              </a:r>
              <a:endParaRPr lang="zh-CN" altLang="en-US" sz="2100" dirty="0">
                <a:solidFill>
                  <a:srgbClr val="FFFFFF"/>
                </a:solidFill>
                <a:latin typeface="Kartika" panose="02020503030404060203" pitchFamily="18" charset="0"/>
                <a:ea typeface="微软雅黑" panose="020B0503020204020204" charset="-122"/>
                <a:cs typeface="Kartika" panose="02020503030404060203" pitchFamily="18" charset="0"/>
              </a:endParaRPr>
            </a:p>
          </p:txBody>
        </p:sp>
      </p:grpSp>
      <p:grpSp>
        <p:nvGrpSpPr>
          <p:cNvPr id="23" name="组合 22"/>
          <p:cNvGrpSpPr/>
          <p:nvPr/>
        </p:nvGrpSpPr>
        <p:grpSpPr>
          <a:xfrm>
            <a:off x="5307763" y="1896751"/>
            <a:ext cx="1029891" cy="1507331"/>
            <a:chOff x="7142211" y="2491052"/>
            <a:chExt cx="1373188" cy="2009775"/>
          </a:xfrm>
        </p:grpSpPr>
        <p:sp>
          <p:nvSpPr>
            <p:cNvPr id="24" name="Freeform 5"/>
            <p:cNvSpPr/>
            <p:nvPr/>
          </p:nvSpPr>
          <p:spPr bwMode="auto">
            <a:xfrm rot="20700000">
              <a:off x="7142211" y="2491052"/>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25" name="矩形 24"/>
            <p:cNvSpPr/>
            <p:nvPr/>
          </p:nvSpPr>
          <p:spPr>
            <a:xfrm>
              <a:off x="7456271" y="3320767"/>
              <a:ext cx="890516"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charset="-122"/>
                  <a:cs typeface="Kartika" panose="02020503030404060203" pitchFamily="18" charset="0"/>
                </a:rPr>
                <a:t>03</a:t>
              </a:r>
              <a:endParaRPr lang="zh-CN" altLang="en-US" sz="2100" dirty="0">
                <a:solidFill>
                  <a:schemeClr val="bg1"/>
                </a:solidFill>
                <a:latin typeface="Kartika" panose="02020503030404060203" pitchFamily="18" charset="0"/>
                <a:ea typeface="微软雅黑" panose="020B0503020204020204" charset="-122"/>
                <a:cs typeface="Kartika" panose="02020503030404060203" pitchFamily="18" charset="0"/>
              </a:endParaRPr>
            </a:p>
          </p:txBody>
        </p:sp>
      </p:grpSp>
      <p:grpSp>
        <p:nvGrpSpPr>
          <p:cNvPr id="26" name="组合 25"/>
          <p:cNvGrpSpPr/>
          <p:nvPr/>
        </p:nvGrpSpPr>
        <p:grpSpPr>
          <a:xfrm>
            <a:off x="3480986" y="1322489"/>
            <a:ext cx="792956" cy="616744"/>
            <a:chOff x="4706507" y="1725370"/>
            <a:chExt cx="1057275" cy="822325"/>
          </a:xfrm>
        </p:grpSpPr>
        <p:sp>
          <p:nvSpPr>
            <p:cNvPr id="27" name="Freeform 9"/>
            <p:cNvSpPr/>
            <p:nvPr/>
          </p:nvSpPr>
          <p:spPr bwMode="auto">
            <a:xfrm rot="20700000">
              <a:off x="4706507" y="1725370"/>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28" name="矩形 27"/>
            <p:cNvSpPr/>
            <p:nvPr/>
          </p:nvSpPr>
          <p:spPr>
            <a:xfrm>
              <a:off x="4844592" y="1878759"/>
              <a:ext cx="890516"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charset="-122"/>
                  <a:cs typeface="Kartika" panose="02020503030404060203" pitchFamily="18" charset="0"/>
                </a:rPr>
                <a:t>04</a:t>
              </a:r>
              <a:endParaRPr lang="zh-CN" altLang="en-US" sz="2100" dirty="0">
                <a:solidFill>
                  <a:schemeClr val="bg1"/>
                </a:solidFill>
                <a:latin typeface="Kartika" panose="02020503030404060203" pitchFamily="18" charset="0"/>
                <a:ea typeface="微软雅黑" panose="020B0503020204020204" charset="-122"/>
                <a:cs typeface="Kartika" panose="02020503030404060203" pitchFamily="18" charset="0"/>
              </a:endParaRPr>
            </a:p>
          </p:txBody>
        </p:sp>
      </p:grpSp>
      <p:grpSp>
        <p:nvGrpSpPr>
          <p:cNvPr id="29" name="组合 28"/>
          <p:cNvGrpSpPr/>
          <p:nvPr/>
        </p:nvGrpSpPr>
        <p:grpSpPr>
          <a:xfrm>
            <a:off x="2783486" y="1732019"/>
            <a:ext cx="815579" cy="762000"/>
            <a:chOff x="3776508" y="2271410"/>
            <a:chExt cx="1087438" cy="1016000"/>
          </a:xfrm>
        </p:grpSpPr>
        <p:sp>
          <p:nvSpPr>
            <p:cNvPr id="30" name="Freeform 10"/>
            <p:cNvSpPr/>
            <p:nvPr/>
          </p:nvSpPr>
          <p:spPr bwMode="auto">
            <a:xfrm rot="20700000">
              <a:off x="3776508" y="2271410"/>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31" name="矩形 30"/>
            <p:cNvSpPr/>
            <p:nvPr/>
          </p:nvSpPr>
          <p:spPr>
            <a:xfrm>
              <a:off x="3893245" y="2579029"/>
              <a:ext cx="890515" cy="553997"/>
            </a:xfrm>
            <a:prstGeom prst="rect">
              <a:avLst/>
            </a:prstGeom>
            <a:effectLst/>
          </p:spPr>
          <p:txBody>
            <a:bodyPr wrap="square">
              <a:spAutoFit/>
            </a:bodyPr>
            <a:lstStyle/>
            <a:p>
              <a:pPr algn="ctr"/>
              <a:r>
                <a:rPr lang="en-US" altLang="zh-CN" sz="2100" dirty="0">
                  <a:solidFill>
                    <a:srgbClr val="FFFFFF"/>
                  </a:solidFill>
                  <a:latin typeface="Kartika" panose="02020503030404060203" pitchFamily="18" charset="0"/>
                  <a:ea typeface="微软雅黑" panose="020B0503020204020204" charset="-122"/>
                  <a:cs typeface="Kartika" panose="02020503030404060203" pitchFamily="18" charset="0"/>
                </a:rPr>
                <a:t>05</a:t>
              </a:r>
              <a:endParaRPr lang="zh-CN" altLang="en-US" sz="2100" dirty="0">
                <a:solidFill>
                  <a:srgbClr val="FFFFFF"/>
                </a:solidFill>
                <a:latin typeface="Kartika" panose="02020503030404060203" pitchFamily="18" charset="0"/>
                <a:ea typeface="微软雅黑" panose="020B0503020204020204" charset="-122"/>
                <a:cs typeface="Kartika" panose="02020503030404060203" pitchFamily="18" charset="0"/>
              </a:endParaRPr>
            </a:p>
          </p:txBody>
        </p:sp>
      </p:grpSp>
      <p:grpSp>
        <p:nvGrpSpPr>
          <p:cNvPr id="32" name="组合 31"/>
          <p:cNvGrpSpPr/>
          <p:nvPr/>
        </p:nvGrpSpPr>
        <p:grpSpPr>
          <a:xfrm>
            <a:off x="2504659" y="2509666"/>
            <a:ext cx="1040606" cy="1512094"/>
            <a:chOff x="3404738" y="3308273"/>
            <a:chExt cx="1387475" cy="2016125"/>
          </a:xfrm>
        </p:grpSpPr>
        <p:sp>
          <p:nvSpPr>
            <p:cNvPr id="4" name="Freeform 11"/>
            <p:cNvSpPr/>
            <p:nvPr/>
          </p:nvSpPr>
          <p:spPr bwMode="auto">
            <a:xfrm rot="20700000">
              <a:off x="3404738" y="3308273"/>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0036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5" name="矩形 4"/>
            <p:cNvSpPr/>
            <p:nvPr/>
          </p:nvSpPr>
          <p:spPr>
            <a:xfrm>
              <a:off x="3604706" y="4140342"/>
              <a:ext cx="890516" cy="553997"/>
            </a:xfrm>
            <a:prstGeom prst="rect">
              <a:avLst/>
            </a:prstGeom>
            <a:effectLst/>
          </p:spPr>
          <p:txBody>
            <a:bodyPr wrap="square">
              <a:spAutoFit/>
            </a:bodyPr>
            <a:lstStyle/>
            <a:p>
              <a:pPr algn="ctr"/>
              <a:r>
                <a:rPr lang="en-US" altLang="zh-CN" sz="2100" dirty="0">
                  <a:solidFill>
                    <a:schemeClr val="bg1"/>
                  </a:solidFill>
                  <a:latin typeface="Kartika" panose="02020503030404060203" pitchFamily="18" charset="0"/>
                  <a:ea typeface="微软雅黑" panose="020B0503020204020204" charset="-122"/>
                  <a:cs typeface="Kartika" panose="02020503030404060203" pitchFamily="18" charset="0"/>
                </a:rPr>
                <a:t>06</a:t>
              </a:r>
              <a:endParaRPr lang="zh-CN" altLang="en-US" sz="2100" dirty="0">
                <a:solidFill>
                  <a:schemeClr val="bg1"/>
                </a:solidFill>
                <a:latin typeface="Kartika" panose="02020503030404060203" pitchFamily="18" charset="0"/>
                <a:ea typeface="微软雅黑" panose="020B0503020204020204" charset="-122"/>
                <a:cs typeface="Kartika" panose="02020503030404060203" pitchFamily="18" charset="0"/>
              </a:endParaRPr>
            </a:p>
          </p:txBody>
        </p:sp>
      </p:grpSp>
      <p:sp>
        <p:nvSpPr>
          <p:cNvPr id="6" name="矩形 47"/>
          <p:cNvSpPr>
            <a:spLocks noChangeArrowheads="1"/>
          </p:cNvSpPr>
          <p:nvPr/>
        </p:nvSpPr>
        <p:spPr bwMode="auto">
          <a:xfrm>
            <a:off x="161333" y="1092632"/>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7" name="矩形 47"/>
          <p:cNvSpPr>
            <a:spLocks noChangeArrowheads="1"/>
          </p:cNvSpPr>
          <p:nvPr/>
        </p:nvSpPr>
        <p:spPr bwMode="auto">
          <a:xfrm>
            <a:off x="157458" y="2116338"/>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37" name="矩形 47"/>
          <p:cNvSpPr>
            <a:spLocks noChangeArrowheads="1"/>
          </p:cNvSpPr>
          <p:nvPr/>
        </p:nvSpPr>
        <p:spPr bwMode="auto">
          <a:xfrm>
            <a:off x="162314" y="3215064"/>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9" name="矩形 47"/>
          <p:cNvSpPr>
            <a:spLocks noChangeArrowheads="1"/>
          </p:cNvSpPr>
          <p:nvPr/>
        </p:nvSpPr>
        <p:spPr bwMode="auto">
          <a:xfrm>
            <a:off x="7139309" y="1678428"/>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41" name="矩形 40"/>
          <p:cNvSpPr>
            <a:spLocks noChangeArrowheads="1"/>
          </p:cNvSpPr>
          <p:nvPr/>
        </p:nvSpPr>
        <p:spPr bwMode="auto">
          <a:xfrm>
            <a:off x="7139309" y="312048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42" name="矩形 47"/>
          <p:cNvSpPr>
            <a:spLocks noChangeArrowheads="1"/>
          </p:cNvSpPr>
          <p:nvPr/>
        </p:nvSpPr>
        <p:spPr bwMode="auto">
          <a:xfrm>
            <a:off x="7139309" y="4062228"/>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1500" dirty="0">
                <a:solidFill>
                  <a:srgbClr val="2E2E2E"/>
                </a:solidFill>
              </a:rPr>
              <a:t>单击此处输入标题</a:t>
            </a:r>
            <a:endParaRPr lang="en-US" altLang="zh-CN" sz="1500" dirty="0">
              <a:solidFill>
                <a:srgbClr val="2E2E2E"/>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grpSp>
        <p:nvGrpSpPr>
          <p:cNvPr id="43" name="组合 42"/>
          <p:cNvGrpSpPr/>
          <p:nvPr/>
        </p:nvGrpSpPr>
        <p:grpSpPr>
          <a:xfrm>
            <a:off x="3735603" y="2254532"/>
            <a:ext cx="1344216" cy="1344215"/>
            <a:chOff x="5045997" y="3342168"/>
            <a:chExt cx="1792288" cy="1792287"/>
          </a:xfrm>
        </p:grpSpPr>
        <p:sp>
          <p:nvSpPr>
            <p:cNvPr id="44" name="Oval 8"/>
            <p:cNvSpPr>
              <a:spLocks noChangeArrowheads="1"/>
            </p:cNvSpPr>
            <p:nvPr/>
          </p:nvSpPr>
          <p:spPr bwMode="auto">
            <a:xfrm rot="20700000">
              <a:off x="5045997" y="3342168"/>
              <a:ext cx="1792288" cy="1792287"/>
            </a:xfrm>
            <a:prstGeom prst="ellipse">
              <a:avLst/>
            </a:prstGeom>
            <a:solidFill>
              <a:srgbClr val="003679"/>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45" name="Freeform 22"/>
            <p:cNvSpPr>
              <a:spLocks noEditPoints="1"/>
            </p:cNvSpPr>
            <p:nvPr/>
          </p:nvSpPr>
          <p:spPr bwMode="auto">
            <a:xfrm>
              <a:off x="5642001" y="3835084"/>
              <a:ext cx="608790" cy="71492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68580" tIns="34290" rIns="68580" bIns="34290" numCol="1" anchor="t" anchorCtr="0" compatLnSpc="1"/>
            <a:lstStyle/>
            <a:p>
              <a:endParaRPr lang="zh-CN" altLang="en-US" sz="1015"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Effect transition="in" filter="fade">
                                      <p:cBhvr>
                                        <p:cTn id="9" dur="1000"/>
                                        <p:tgtEl>
                                          <p:spTgt spid="43"/>
                                        </p:tgtEl>
                                      </p:cBhvr>
                                    </p:animEffect>
                                  </p:childTnLst>
                                </p:cTn>
                              </p:par>
                            </p:childTnLst>
                          </p:cTn>
                        </p:par>
                        <p:par>
                          <p:cTn id="10" fill="hold">
                            <p:stCondLst>
                              <p:cond delay="1000"/>
                            </p:stCondLst>
                            <p:childTnLst>
                              <p:par>
                                <p:cTn id="11" presetID="9"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par>
                                <p:cTn id="14" presetID="9" presetClass="entr" presetSubtype="0"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par>
                                <p:cTn id="17" presetID="9" presetClass="entr" presetSubtype="0"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par>
                                <p:cTn id="20" presetID="9" presetClass="entr" presetSubtype="0" fill="hold" nodeType="withEffect">
                                  <p:stCondLst>
                                    <p:cond delay="75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500"/>
                                        <p:tgtEl>
                                          <p:spTgt spid="26"/>
                                        </p:tgtEl>
                                      </p:cBhvr>
                                    </p:animEffect>
                                  </p:childTnLst>
                                </p:cTn>
                              </p:par>
                              <p:par>
                                <p:cTn id="23" presetID="9" presetClass="entr" presetSubtype="0" fill="hold" nodeType="withEffect">
                                  <p:stCondLst>
                                    <p:cond delay="1000"/>
                                  </p:stCondLst>
                                  <p:childTnLst>
                                    <p:set>
                                      <p:cBhvr>
                                        <p:cTn id="24" dur="1" fill="hold">
                                          <p:stCondLst>
                                            <p:cond delay="0"/>
                                          </p:stCondLst>
                                        </p:cTn>
                                        <p:tgtEl>
                                          <p:spTgt spid="29"/>
                                        </p:tgtEl>
                                        <p:attrNameLst>
                                          <p:attrName>style.visibility</p:attrName>
                                        </p:attrNameLst>
                                      </p:cBhvr>
                                      <p:to>
                                        <p:strVal val="visible"/>
                                      </p:to>
                                    </p:set>
                                    <p:animEffect transition="in" filter="dissolve">
                                      <p:cBhvr>
                                        <p:cTn id="25" dur="500"/>
                                        <p:tgtEl>
                                          <p:spTgt spid="29"/>
                                        </p:tgtEl>
                                      </p:cBhvr>
                                    </p:animEffect>
                                  </p:childTnLst>
                                </p:cTn>
                              </p:par>
                              <p:par>
                                <p:cTn id="26" presetID="9" presetClass="entr" presetSubtype="0" fill="hold" nodeType="withEffect">
                                  <p:stCondLst>
                                    <p:cond delay="125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right)">
                                      <p:cBhvr>
                                        <p:cTn id="32" dur="500"/>
                                        <p:tgtEl>
                                          <p:spTgt spid="3"/>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2000"/>
                            </p:stCondLst>
                            <p:childTnLst>
                              <p:par>
                                <p:cTn id="49" presetID="2" presetClass="entr" presetSubtype="8" decel="2800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750" fill="hold"/>
                                        <p:tgtEl>
                                          <p:spTgt spid="6"/>
                                        </p:tgtEl>
                                        <p:attrNameLst>
                                          <p:attrName>ppt_x</p:attrName>
                                        </p:attrNameLst>
                                      </p:cBhvr>
                                      <p:tavLst>
                                        <p:tav tm="0">
                                          <p:val>
                                            <p:strVal val="0-#ppt_w/2"/>
                                          </p:val>
                                        </p:tav>
                                        <p:tav tm="100000">
                                          <p:val>
                                            <p:strVal val="#ppt_x"/>
                                          </p:val>
                                        </p:tav>
                                      </p:tavLst>
                                    </p:anim>
                                    <p:anim calcmode="lin" valueType="num">
                                      <p:cBhvr additive="base">
                                        <p:cTn id="52" dur="750" fill="hold"/>
                                        <p:tgtEl>
                                          <p:spTgt spid="6"/>
                                        </p:tgtEl>
                                        <p:attrNameLst>
                                          <p:attrName>ppt_y</p:attrName>
                                        </p:attrNameLst>
                                      </p:cBhvr>
                                      <p:tavLst>
                                        <p:tav tm="0">
                                          <p:val>
                                            <p:strVal val="#ppt_y"/>
                                          </p:val>
                                        </p:tav>
                                        <p:tav tm="100000">
                                          <p:val>
                                            <p:strVal val="#ppt_y"/>
                                          </p:val>
                                        </p:tav>
                                      </p:tavLst>
                                    </p:anim>
                                  </p:childTnLst>
                                </p:cTn>
                              </p:par>
                              <p:par>
                                <p:cTn id="53" presetID="2" presetClass="entr" presetSubtype="8" decel="28000" fill="hold" grpId="0" nodeType="withEffect">
                                  <p:stCondLst>
                                    <p:cond delay="25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750" fill="hold"/>
                                        <p:tgtEl>
                                          <p:spTgt spid="7"/>
                                        </p:tgtEl>
                                        <p:attrNameLst>
                                          <p:attrName>ppt_x</p:attrName>
                                        </p:attrNameLst>
                                      </p:cBhvr>
                                      <p:tavLst>
                                        <p:tav tm="0">
                                          <p:val>
                                            <p:strVal val="0-#ppt_w/2"/>
                                          </p:val>
                                        </p:tav>
                                        <p:tav tm="100000">
                                          <p:val>
                                            <p:strVal val="#ppt_x"/>
                                          </p:val>
                                        </p:tav>
                                      </p:tavLst>
                                    </p:anim>
                                    <p:anim calcmode="lin" valueType="num">
                                      <p:cBhvr additive="base">
                                        <p:cTn id="56" dur="750" fill="hold"/>
                                        <p:tgtEl>
                                          <p:spTgt spid="7"/>
                                        </p:tgtEl>
                                        <p:attrNameLst>
                                          <p:attrName>ppt_y</p:attrName>
                                        </p:attrNameLst>
                                      </p:cBhvr>
                                      <p:tavLst>
                                        <p:tav tm="0">
                                          <p:val>
                                            <p:strVal val="#ppt_y"/>
                                          </p:val>
                                        </p:tav>
                                        <p:tav tm="100000">
                                          <p:val>
                                            <p:strVal val="#ppt_y"/>
                                          </p:val>
                                        </p:tav>
                                      </p:tavLst>
                                    </p:anim>
                                  </p:childTnLst>
                                </p:cTn>
                              </p:par>
                              <p:par>
                                <p:cTn id="57" presetID="2" presetClass="entr" presetSubtype="8" decel="28000" fill="hold" grpId="0" nodeType="withEffect">
                                  <p:stCondLst>
                                    <p:cond delay="50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750" fill="hold"/>
                                        <p:tgtEl>
                                          <p:spTgt spid="37"/>
                                        </p:tgtEl>
                                        <p:attrNameLst>
                                          <p:attrName>ppt_x</p:attrName>
                                        </p:attrNameLst>
                                      </p:cBhvr>
                                      <p:tavLst>
                                        <p:tav tm="0">
                                          <p:val>
                                            <p:strVal val="0-#ppt_w/2"/>
                                          </p:val>
                                        </p:tav>
                                        <p:tav tm="100000">
                                          <p:val>
                                            <p:strVal val="#ppt_x"/>
                                          </p:val>
                                        </p:tav>
                                      </p:tavLst>
                                    </p:anim>
                                    <p:anim calcmode="lin" valueType="num">
                                      <p:cBhvr additive="base">
                                        <p:cTn id="60" dur="750" fill="hold"/>
                                        <p:tgtEl>
                                          <p:spTgt spid="37"/>
                                        </p:tgtEl>
                                        <p:attrNameLst>
                                          <p:attrName>ppt_y</p:attrName>
                                        </p:attrNameLst>
                                      </p:cBhvr>
                                      <p:tavLst>
                                        <p:tav tm="0">
                                          <p:val>
                                            <p:strVal val="#ppt_y"/>
                                          </p:val>
                                        </p:tav>
                                        <p:tav tm="100000">
                                          <p:val>
                                            <p:strVal val="#ppt_y"/>
                                          </p:val>
                                        </p:tav>
                                      </p:tavLst>
                                    </p:anim>
                                  </p:childTnLst>
                                </p:cTn>
                              </p:par>
                              <p:par>
                                <p:cTn id="61" presetID="2" presetClass="entr" presetSubtype="2" decel="28000" fill="hold" grpId="0" nodeType="withEffect">
                                  <p:stCondLst>
                                    <p:cond delay="75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750" fill="hold"/>
                                        <p:tgtEl>
                                          <p:spTgt spid="9"/>
                                        </p:tgtEl>
                                        <p:attrNameLst>
                                          <p:attrName>ppt_x</p:attrName>
                                        </p:attrNameLst>
                                      </p:cBhvr>
                                      <p:tavLst>
                                        <p:tav tm="0">
                                          <p:val>
                                            <p:strVal val="1+#ppt_w/2"/>
                                          </p:val>
                                        </p:tav>
                                        <p:tav tm="100000">
                                          <p:val>
                                            <p:strVal val="#ppt_x"/>
                                          </p:val>
                                        </p:tav>
                                      </p:tavLst>
                                    </p:anim>
                                    <p:anim calcmode="lin" valueType="num">
                                      <p:cBhvr additive="base">
                                        <p:cTn id="64" dur="750" fill="hold"/>
                                        <p:tgtEl>
                                          <p:spTgt spid="9"/>
                                        </p:tgtEl>
                                        <p:attrNameLst>
                                          <p:attrName>ppt_y</p:attrName>
                                        </p:attrNameLst>
                                      </p:cBhvr>
                                      <p:tavLst>
                                        <p:tav tm="0">
                                          <p:val>
                                            <p:strVal val="#ppt_y"/>
                                          </p:val>
                                        </p:tav>
                                        <p:tav tm="100000">
                                          <p:val>
                                            <p:strVal val="#ppt_y"/>
                                          </p:val>
                                        </p:tav>
                                      </p:tavLst>
                                    </p:anim>
                                  </p:childTnLst>
                                </p:cTn>
                              </p:par>
                              <p:par>
                                <p:cTn id="65" presetID="2" presetClass="entr" presetSubtype="2" decel="28000" fill="hold" grpId="0" nodeType="withEffect">
                                  <p:stCondLst>
                                    <p:cond delay="100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750" fill="hold"/>
                                        <p:tgtEl>
                                          <p:spTgt spid="41"/>
                                        </p:tgtEl>
                                        <p:attrNameLst>
                                          <p:attrName>ppt_x</p:attrName>
                                        </p:attrNameLst>
                                      </p:cBhvr>
                                      <p:tavLst>
                                        <p:tav tm="0">
                                          <p:val>
                                            <p:strVal val="1+#ppt_w/2"/>
                                          </p:val>
                                        </p:tav>
                                        <p:tav tm="100000">
                                          <p:val>
                                            <p:strVal val="#ppt_x"/>
                                          </p:val>
                                        </p:tav>
                                      </p:tavLst>
                                    </p:anim>
                                    <p:anim calcmode="lin" valueType="num">
                                      <p:cBhvr additive="base">
                                        <p:cTn id="68" dur="750" fill="hold"/>
                                        <p:tgtEl>
                                          <p:spTgt spid="41"/>
                                        </p:tgtEl>
                                        <p:attrNameLst>
                                          <p:attrName>ppt_y</p:attrName>
                                        </p:attrNameLst>
                                      </p:cBhvr>
                                      <p:tavLst>
                                        <p:tav tm="0">
                                          <p:val>
                                            <p:strVal val="#ppt_y"/>
                                          </p:val>
                                        </p:tav>
                                        <p:tav tm="100000">
                                          <p:val>
                                            <p:strVal val="#ppt_y"/>
                                          </p:val>
                                        </p:tav>
                                      </p:tavLst>
                                    </p:anim>
                                  </p:childTnLst>
                                </p:cTn>
                              </p:par>
                              <p:par>
                                <p:cTn id="69" presetID="2" presetClass="entr" presetSubtype="2" decel="28000" fill="hold" grpId="0" nodeType="withEffect">
                                  <p:stCondLst>
                                    <p:cond delay="125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750" fill="hold"/>
                                        <p:tgtEl>
                                          <p:spTgt spid="42"/>
                                        </p:tgtEl>
                                        <p:attrNameLst>
                                          <p:attrName>ppt_x</p:attrName>
                                        </p:attrNameLst>
                                      </p:cBhvr>
                                      <p:tavLst>
                                        <p:tav tm="0">
                                          <p:val>
                                            <p:strVal val="1+#ppt_w/2"/>
                                          </p:val>
                                        </p:tav>
                                        <p:tav tm="100000">
                                          <p:val>
                                            <p:strVal val="#ppt_x"/>
                                          </p:val>
                                        </p:tav>
                                      </p:tavLst>
                                    </p:anim>
                                    <p:anim calcmode="lin" valueType="num">
                                      <p:cBhvr additive="base">
                                        <p:cTn id="72" dur="7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bldLvl="0" animBg="1"/>
      <p:bldP spid="12" grpId="0" bldLvl="0" animBg="1"/>
      <p:bldP spid="14" grpId="0" bldLvl="0" animBg="1"/>
      <p:bldP spid="15" grpId="0" bldLvl="0" animBg="1"/>
      <p:bldP spid="16" grpId="0" bldLvl="0" animBg="1"/>
      <p:bldP spid="6" grpId="0"/>
      <p:bldP spid="7" grpId="0"/>
      <p:bldP spid="37" grpId="0"/>
      <p:bldP spid="9"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29795" y="2673027"/>
            <a:ext cx="4773930" cy="1014730"/>
          </a:xfrm>
          <a:prstGeom prst="rect">
            <a:avLst/>
          </a:prstGeom>
          <a:noFill/>
        </p:spPr>
        <p:txBody>
          <a:bodyPr wrap="none" rtlCol="0">
            <a:spAutoFit/>
          </a:bodyPr>
          <a:lstStyle/>
          <a:p>
            <a:pPr algn="l"/>
            <a:r>
              <a:rPr lang="zh-CN" altLang="en-US" sz="6000" b="1" dirty="0">
                <a:solidFill>
                  <a:srgbClr val="003679"/>
                </a:solidFill>
                <a:latin typeface="微软雅黑" panose="020B0503020204020204" pitchFamily="34" charset="-122"/>
                <a:ea typeface="微软雅黑" panose="020B0503020204020204" pitchFamily="34" charset="-122"/>
              </a:rPr>
              <a:t>工作完成情况</a:t>
            </a:r>
          </a:p>
        </p:txBody>
      </p:sp>
      <p:grpSp>
        <p:nvGrpSpPr>
          <p:cNvPr id="4" name="组合 3"/>
          <p:cNvGrpSpPr/>
          <p:nvPr/>
        </p:nvGrpSpPr>
        <p:grpSpPr>
          <a:xfrm>
            <a:off x="3846694" y="775694"/>
            <a:ext cx="1333596" cy="1313675"/>
            <a:chOff x="1770244" y="775694"/>
            <a:chExt cx="1333596" cy="1313675"/>
          </a:xfrm>
        </p:grpSpPr>
        <p:sp>
          <p:nvSpPr>
            <p:cNvPr id="3" name="矩形 2"/>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ea typeface="微软雅黑" panose="020B0503020204020204" pitchFamily="34" charset="-122"/>
                </a:rPr>
                <a:t>02</a:t>
              </a:r>
              <a:endParaRPr lang="zh-CN" altLang="en-US" sz="4800" dirty="0">
                <a:ea typeface="微软雅黑" panose="020B0503020204020204" pitchFamily="34" charset="-122"/>
              </a:endParaRPr>
            </a:p>
          </p:txBody>
        </p:sp>
      </p:gr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262250" y="3795444"/>
            <a:ext cx="2509020" cy="369332"/>
          </a:xfrm>
          <a:prstGeom prst="rect">
            <a:avLst/>
          </a:prstGeom>
          <a:solidFill>
            <a:srgbClr val="003679"/>
          </a:solidFill>
          <a:effectLst/>
        </p:spPr>
        <p:txBody>
          <a:bodyPr wrap="none" rtlCol="0">
            <a:spAutoFit/>
          </a:bodyPr>
          <a:lstStyle/>
          <a:p>
            <a:r>
              <a:rPr lang="zh-CN" altLang="en-US" sz="1800" b="1" dirty="0">
                <a:solidFill>
                  <a:schemeClr val="bg1"/>
                </a:solidFill>
                <a:latin typeface="幼圆" panose="02010509060101010101" pitchFamily="49" charset="-122"/>
                <a:ea typeface="幼圆" panose="02010509060101010101" pitchFamily="49" charset="-122"/>
                <a:cs typeface="Kartika" panose="02020503030404060203" pitchFamily="18" charset="0"/>
              </a:rPr>
              <a:t>请在此输入您的副标题</a:t>
            </a:r>
            <a:endParaRPr lang="en-US" altLang="zh-CN" sz="1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2" name="矩形 1"/>
          <p:cNvSpPr/>
          <p:nvPr/>
        </p:nvSpPr>
        <p:spPr>
          <a:xfrm>
            <a:off x="-10160" y="4950460"/>
            <a:ext cx="9163685" cy="287020"/>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flipV="1">
            <a:off x="-10160" y="4845685"/>
            <a:ext cx="9163685" cy="1047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8"/>
          <p:cNvSpPr>
            <a:spLocks noChangeArrowheads="1"/>
          </p:cNvSpPr>
          <p:nvPr/>
        </p:nvSpPr>
        <p:spPr bwMode="auto">
          <a:xfrm>
            <a:off x="945707" y="203509"/>
            <a:ext cx="2468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3000" dirty="0">
                <a:solidFill>
                  <a:srgbClr val="003679"/>
                </a:solidFill>
                <a:latin typeface="微软雅黑" panose="020B0503020204020204" charset="-122"/>
                <a:ea typeface="微软雅黑" panose="020B0503020204020204" charset="-122"/>
                <a:sym typeface="微软雅黑" panose="020B0503020204020204" charset="-122"/>
              </a:rPr>
              <a:t>工作完成情况</a:t>
            </a:r>
          </a:p>
        </p:txBody>
      </p:sp>
      <p:grpSp>
        <p:nvGrpSpPr>
          <p:cNvPr id="2" name="组合 1"/>
          <p:cNvGrpSpPr/>
          <p:nvPr/>
        </p:nvGrpSpPr>
        <p:grpSpPr>
          <a:xfrm>
            <a:off x="124667" y="147476"/>
            <a:ext cx="709688" cy="659149"/>
            <a:chOff x="776177" y="87786"/>
            <a:chExt cx="709688" cy="659149"/>
          </a:xfrm>
        </p:grpSpPr>
        <p:grpSp>
          <p:nvGrpSpPr>
            <p:cNvPr id="33" name="组合 32"/>
            <p:cNvGrpSpPr/>
            <p:nvPr/>
          </p:nvGrpSpPr>
          <p:grpSpPr>
            <a:xfrm>
              <a:off x="776177" y="87786"/>
              <a:ext cx="669145" cy="659149"/>
              <a:chOff x="1770244" y="775694"/>
              <a:chExt cx="1333596" cy="1313675"/>
            </a:xfrm>
          </p:grpSpPr>
          <p:sp>
            <p:nvSpPr>
              <p:cNvPr id="34" name="矩形 33"/>
              <p:cNvSpPr/>
              <p:nvPr/>
            </p:nvSpPr>
            <p:spPr>
              <a:xfrm>
                <a:off x="1770244" y="775694"/>
                <a:ext cx="1077085" cy="1077085"/>
              </a:xfrm>
              <a:prstGeom prst="rect">
                <a:avLst/>
              </a:prstGeom>
              <a:noFill/>
              <a:ln>
                <a:solidFill>
                  <a:srgbClr val="0036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679"/>
                  </a:solidFill>
                  <a:latin typeface="微软雅黑" panose="020B0503020204020204" charset="-122"/>
                  <a:ea typeface="微软雅黑" panose="020B0503020204020204" charset="-122"/>
                </a:endParaRPr>
              </a:p>
            </p:txBody>
          </p:sp>
          <p:sp>
            <p:nvSpPr>
              <p:cNvPr id="35" name="矩形 34"/>
              <p:cNvSpPr/>
              <p:nvPr/>
            </p:nvSpPr>
            <p:spPr>
              <a:xfrm>
                <a:off x="1981421" y="966950"/>
                <a:ext cx="1122419" cy="1122419"/>
              </a:xfrm>
              <a:prstGeom prst="rect">
                <a:avLst/>
              </a:prstGeom>
              <a:solidFill>
                <a:srgbClr val="0036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rgbClr val="003679"/>
                  </a:solidFill>
                  <a:latin typeface="微软雅黑" panose="020B0503020204020204" charset="-122"/>
                  <a:ea typeface="微软雅黑" panose="020B0503020204020204" charset="-122"/>
                </a:endParaRPr>
              </a:p>
            </p:txBody>
          </p:sp>
        </p:grpSp>
        <p:sp>
          <p:nvSpPr>
            <p:cNvPr id="36" name="文本框 18"/>
            <p:cNvSpPr>
              <a:spLocks noChangeArrowheads="1"/>
            </p:cNvSpPr>
            <p:nvPr/>
          </p:nvSpPr>
          <p:spPr bwMode="auto">
            <a:xfrm>
              <a:off x="858770" y="320447"/>
              <a:ext cx="6270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b="1" dirty="0">
                  <a:solidFill>
                    <a:schemeClr val="bg1"/>
                  </a:solidFill>
                  <a:latin typeface="微软雅黑" panose="020B0503020204020204" charset="-122"/>
                  <a:ea typeface="微软雅黑" panose="020B0503020204020204" charset="-122"/>
                  <a:sym typeface="微软雅黑" panose="020B0503020204020204" charset="-122"/>
                </a:rPr>
                <a:t>2017</a:t>
              </a:r>
            </a:p>
          </p:txBody>
        </p:sp>
      </p:grpSp>
      <p:sp>
        <p:nvSpPr>
          <p:cNvPr id="11" name="矩形 1"/>
          <p:cNvSpPr>
            <a:spLocks noChangeArrowheads="1"/>
          </p:cNvSpPr>
          <p:nvPr userDrawn="1"/>
        </p:nvSpPr>
        <p:spPr bwMode="auto">
          <a:xfrm>
            <a:off x="0" y="4979233"/>
            <a:ext cx="9144000" cy="173791"/>
          </a:xfrm>
          <a:prstGeom prst="rect">
            <a:avLst/>
          </a:prstGeom>
          <a:solidFill>
            <a:srgbClr val="003679"/>
          </a:solidFill>
          <a:ln>
            <a:noFill/>
          </a:ln>
        </p:spPr>
        <p:txBody>
          <a:bodyPr lIns="68571" tIns="34285" rIns="68571" bIns="34285" anchor="ctr"/>
          <a:lstStyle/>
          <a:p>
            <a:pPr algn="ctr" eaLnBrk="1" hangingPunct="1"/>
            <a:endParaRPr lang="zh-CN" altLang="en-US" dirty="0">
              <a:solidFill>
                <a:srgbClr val="FFFFFF"/>
              </a:solidFill>
              <a:ea typeface="微软雅黑" panose="020B0503020204020204" pitchFamily="34" charset="-122"/>
              <a:cs typeface="+mn-ea"/>
              <a:sym typeface="+mn-lt"/>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111811" y="250010"/>
            <a:ext cx="1914453" cy="459335"/>
          </a:xfrm>
          <a:prstGeom prst="rect">
            <a:avLst/>
          </a:prstGeom>
        </p:spPr>
      </p:pic>
      <p:grpSp>
        <p:nvGrpSpPr>
          <p:cNvPr id="3" name="组合 2"/>
          <p:cNvGrpSpPr/>
          <p:nvPr/>
        </p:nvGrpSpPr>
        <p:grpSpPr>
          <a:xfrm>
            <a:off x="2972941" y="1552803"/>
            <a:ext cx="1079957" cy="1064057"/>
            <a:chOff x="4025900" y="2024063"/>
            <a:chExt cx="1401763" cy="1381125"/>
          </a:xfrm>
          <a:solidFill>
            <a:schemeClr val="bg1">
              <a:lumMod val="50000"/>
            </a:schemeClr>
          </a:solidFill>
        </p:grpSpPr>
        <p:sp>
          <p:nvSpPr>
            <p:cNvPr id="10" name="Freeform 12"/>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2" name="Freeform 16"/>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grpSp>
        <p:nvGrpSpPr>
          <p:cNvPr id="14" name="组合 13"/>
          <p:cNvGrpSpPr/>
          <p:nvPr/>
        </p:nvGrpSpPr>
        <p:grpSpPr>
          <a:xfrm>
            <a:off x="5085156" y="1555249"/>
            <a:ext cx="1037150" cy="1068950"/>
            <a:chOff x="6767513" y="2027238"/>
            <a:chExt cx="1346200" cy="1387475"/>
          </a:xfrm>
          <a:solidFill>
            <a:srgbClr val="003679"/>
          </a:solidFill>
        </p:grpSpPr>
        <p:sp>
          <p:nvSpPr>
            <p:cNvPr id="15" name="Freeform 13"/>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6" name="Freeform 17"/>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grpSp>
        <p:nvGrpSpPr>
          <p:cNvPr id="17" name="组合 16"/>
          <p:cNvGrpSpPr/>
          <p:nvPr/>
        </p:nvGrpSpPr>
        <p:grpSpPr>
          <a:xfrm>
            <a:off x="5086378" y="3601420"/>
            <a:ext cx="1066504" cy="1062835"/>
            <a:chOff x="6769100" y="4683126"/>
            <a:chExt cx="1384300" cy="1379538"/>
          </a:xfrm>
          <a:solidFill>
            <a:schemeClr val="bg1">
              <a:lumMod val="50000"/>
            </a:schemeClr>
          </a:solidFill>
        </p:grpSpPr>
        <p:sp>
          <p:nvSpPr>
            <p:cNvPr id="18" name="Freeform 14"/>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19" name="Freeform 18"/>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grpSp>
        <p:nvGrpSpPr>
          <p:cNvPr id="20" name="组合 19"/>
          <p:cNvGrpSpPr/>
          <p:nvPr/>
        </p:nvGrpSpPr>
        <p:grpSpPr>
          <a:xfrm>
            <a:off x="3014524" y="3587966"/>
            <a:ext cx="1038374" cy="1064057"/>
            <a:chOff x="4079875" y="4665663"/>
            <a:chExt cx="1347788" cy="1381125"/>
          </a:xfrm>
          <a:solidFill>
            <a:srgbClr val="003679"/>
          </a:solidFill>
        </p:grpSpPr>
        <p:sp>
          <p:nvSpPr>
            <p:cNvPr id="21" name="Freeform 15"/>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sp>
          <p:nvSpPr>
            <p:cNvPr id="22" name="Freeform 19"/>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ea typeface="微软雅黑" panose="020B0503020204020204" pitchFamily="34" charset="-122"/>
              </a:endParaRPr>
            </a:p>
          </p:txBody>
        </p:sp>
      </p:grpSp>
      <p:grpSp>
        <p:nvGrpSpPr>
          <p:cNvPr id="23" name="Group 5"/>
          <p:cNvGrpSpPr/>
          <p:nvPr/>
        </p:nvGrpSpPr>
        <p:grpSpPr bwMode="auto">
          <a:xfrm>
            <a:off x="3901083" y="2361241"/>
            <a:ext cx="1334665" cy="1336100"/>
            <a:chOff x="0" y="0"/>
            <a:chExt cx="11159" cy="11170"/>
          </a:xfrm>
          <a:solidFill>
            <a:srgbClr val="003679"/>
          </a:solidFill>
        </p:grpSpPr>
        <p:sp>
          <p:nvSpPr>
            <p:cNvPr id="24" name="AutoShape 6"/>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25" name="AutoShape 7"/>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26" name="AutoShape 8"/>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27" name="AutoShape 9"/>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28" name="AutoShape 10"/>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29" name="AutoShape 11"/>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30" name="AutoShape 12"/>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31" name="AutoShape 13"/>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32" name="AutoShape 14"/>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 name="AutoShape 15"/>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 name="AutoShape 16"/>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 name="AutoShape 17"/>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 name="AutoShape 18"/>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37" name="AutoShape 19"/>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9" name="AutoShape 20"/>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1" name="AutoShape 21"/>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2" name="AutoShape 22"/>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3" name="AutoShape 23"/>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4" name="AutoShape 24"/>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5" name="AutoShape 25"/>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6" name="AutoShape 26"/>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7" name="AutoShape 27"/>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8" name="AutoShape 28"/>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49" name="AutoShape 29"/>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0" name="AutoShape 30"/>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1" name="AutoShape 31"/>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2" name="AutoShape 32"/>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3" name="AutoShape 33"/>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4" name="AutoShape 34"/>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5" name="AutoShape 35"/>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6" name="AutoShape 36"/>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7" name="AutoShape 37"/>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8" name="Rectangle 38"/>
            <p:cNvSpPr/>
            <p:nvPr/>
          </p:nvSpPr>
          <p:spPr bwMode="auto">
            <a:xfrm>
              <a:off x="11094" y="4528"/>
              <a:ext cx="8" cy="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59" name="AutoShape 39"/>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0" name="AutoShape 40"/>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1" name="AutoShape 41"/>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2" name="AutoShape 42"/>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3" name="AutoShape 43"/>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4" name="AutoShape 44"/>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5" name="AutoShape 45"/>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6" name="AutoShape 46"/>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7" name="AutoShape 47"/>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8" name="AutoShape 48"/>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69" name="AutoShape 49"/>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0" name="AutoShape 50"/>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1" name="AutoShape 51"/>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2" name="AutoShape 52"/>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3" name="AutoShape 53"/>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4" name="AutoShape 54"/>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5" name="AutoShape 55"/>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6" name="AutoShape 56"/>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sp>
          <p:nvSpPr>
            <p:cNvPr id="77" name="AutoShape 57"/>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p>
          </p:txBody>
        </p:sp>
      </p:grpSp>
      <p:sp>
        <p:nvSpPr>
          <p:cNvPr id="78" name="文本框 77"/>
          <p:cNvSpPr txBox="1"/>
          <p:nvPr/>
        </p:nvSpPr>
        <p:spPr>
          <a:xfrm>
            <a:off x="1096715" y="1858700"/>
            <a:ext cx="1665841" cy="825291"/>
          </a:xfrm>
          <a:prstGeom prst="rect">
            <a:avLst/>
          </a:prstGeom>
          <a:noFill/>
          <a:effectLst/>
        </p:spPr>
        <p:txBody>
          <a:bodyPr wrap="none" rtlCol="0">
            <a:spAutoFit/>
          </a:bodyPr>
          <a:lstStyle/>
          <a:p>
            <a:r>
              <a:rPr lang="zh-CN" altLang="en-US" sz="1015" dirty="0">
                <a:solidFill>
                  <a:srgbClr val="BC0410"/>
                </a:solidFill>
                <a:latin typeface="微软雅黑" panose="020B0503020204020204" charset="-122"/>
                <a:ea typeface="微软雅黑" panose="020B0503020204020204" charset="-122"/>
              </a:rPr>
              <a:t> </a:t>
            </a:r>
            <a:r>
              <a:rPr lang="zh-CN" altLang="en-US" sz="1015" dirty="0">
                <a:solidFill>
                  <a:srgbClr val="2E2E2E"/>
                </a:solidFill>
                <a:latin typeface="微软雅黑" panose="020B0503020204020204" charset="-122"/>
                <a:ea typeface="微软雅黑" panose="020B0503020204020204" charset="-122"/>
              </a:rPr>
              <a:t>单击此处输入标题</a:t>
            </a:r>
            <a:endParaRPr lang="en-US" altLang="zh-CN" sz="101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endParaRPr lang="en-US" altLang="zh-CN" sz="2100" dirty="0">
              <a:solidFill>
                <a:srgbClr val="2E2E2E"/>
              </a:solidFill>
              <a:latin typeface="微软雅黑" panose="020B0503020204020204" charset="-122"/>
              <a:ea typeface="微软雅黑" panose="020B0503020204020204" charset="-122"/>
            </a:endParaRPr>
          </a:p>
        </p:txBody>
      </p:sp>
      <p:sp>
        <p:nvSpPr>
          <p:cNvPr id="79" name="文本框 78"/>
          <p:cNvSpPr txBox="1"/>
          <p:nvPr/>
        </p:nvSpPr>
        <p:spPr>
          <a:xfrm>
            <a:off x="1103332" y="3903320"/>
            <a:ext cx="1665841" cy="825291"/>
          </a:xfrm>
          <a:prstGeom prst="rect">
            <a:avLst/>
          </a:prstGeom>
          <a:noFill/>
          <a:effectLst/>
        </p:spPr>
        <p:txBody>
          <a:bodyPr wrap="none" rtlCol="0">
            <a:spAutoFit/>
          </a:bodyPr>
          <a:lstStyle/>
          <a:p>
            <a:r>
              <a:rPr lang="zh-CN" altLang="en-US" sz="1015" dirty="0">
                <a:solidFill>
                  <a:srgbClr val="004C80"/>
                </a:solidFill>
                <a:latin typeface="微软雅黑" panose="020B0503020204020204" charset="-122"/>
                <a:ea typeface="微软雅黑" panose="020B0503020204020204" charset="-122"/>
              </a:rPr>
              <a:t> </a:t>
            </a:r>
            <a:r>
              <a:rPr lang="zh-CN" altLang="en-US" sz="1015" dirty="0">
                <a:solidFill>
                  <a:srgbClr val="2E2E2E"/>
                </a:solidFill>
                <a:latin typeface="微软雅黑" panose="020B0503020204020204" charset="-122"/>
                <a:ea typeface="微软雅黑" panose="020B0503020204020204" charset="-122"/>
              </a:rPr>
              <a:t>单击此处输入标题</a:t>
            </a:r>
            <a:endParaRPr lang="en-US" altLang="zh-CN" sz="101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endParaRPr lang="en-US" altLang="zh-CN" sz="2100" dirty="0">
              <a:solidFill>
                <a:srgbClr val="2E2E2E"/>
              </a:solidFill>
              <a:latin typeface="微软雅黑" panose="020B0503020204020204" charset="-122"/>
              <a:ea typeface="微软雅黑" panose="020B0503020204020204" charset="-122"/>
            </a:endParaRPr>
          </a:p>
        </p:txBody>
      </p:sp>
      <p:sp>
        <p:nvSpPr>
          <p:cNvPr id="80" name="文本框 79"/>
          <p:cNvSpPr txBox="1"/>
          <p:nvPr/>
        </p:nvSpPr>
        <p:spPr>
          <a:xfrm>
            <a:off x="6579782" y="3903319"/>
            <a:ext cx="1665841" cy="825291"/>
          </a:xfrm>
          <a:prstGeom prst="rect">
            <a:avLst/>
          </a:prstGeom>
          <a:noFill/>
          <a:effectLst/>
        </p:spPr>
        <p:txBody>
          <a:bodyPr wrap="none" rtlCol="0">
            <a:spAutoFit/>
          </a:bodyPr>
          <a:lstStyle/>
          <a:p>
            <a:r>
              <a:rPr lang="zh-CN" altLang="en-US" sz="1015" dirty="0">
                <a:solidFill>
                  <a:srgbClr val="004C80"/>
                </a:solidFill>
                <a:latin typeface="微软雅黑" panose="020B0503020204020204" charset="-122"/>
                <a:ea typeface="微软雅黑" panose="020B0503020204020204" charset="-122"/>
              </a:rPr>
              <a:t> </a:t>
            </a:r>
            <a:r>
              <a:rPr lang="zh-CN" altLang="en-US" sz="1015" dirty="0">
                <a:solidFill>
                  <a:srgbClr val="2E2E2E"/>
                </a:solidFill>
                <a:latin typeface="微软雅黑" panose="020B0503020204020204" charset="-122"/>
                <a:ea typeface="微软雅黑" panose="020B0503020204020204" charset="-122"/>
              </a:rPr>
              <a:t>单击此处输入标题</a:t>
            </a:r>
            <a:endParaRPr lang="en-US" altLang="zh-CN" sz="101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endParaRPr lang="en-US" altLang="zh-CN" sz="2100" dirty="0">
              <a:solidFill>
                <a:srgbClr val="2E2E2E"/>
              </a:solidFill>
              <a:latin typeface="微软雅黑" panose="020B0503020204020204" charset="-122"/>
              <a:ea typeface="微软雅黑" panose="020B0503020204020204" charset="-122"/>
            </a:endParaRPr>
          </a:p>
        </p:txBody>
      </p:sp>
      <p:sp>
        <p:nvSpPr>
          <p:cNvPr id="81" name="文本框 80"/>
          <p:cNvSpPr txBox="1"/>
          <p:nvPr/>
        </p:nvSpPr>
        <p:spPr>
          <a:xfrm>
            <a:off x="6579782" y="1846868"/>
            <a:ext cx="1665841" cy="825291"/>
          </a:xfrm>
          <a:prstGeom prst="rect">
            <a:avLst/>
          </a:prstGeom>
          <a:noFill/>
          <a:effectLst/>
        </p:spPr>
        <p:txBody>
          <a:bodyPr wrap="none" rtlCol="0">
            <a:spAutoFit/>
          </a:bodyPr>
          <a:lstStyle/>
          <a:p>
            <a:r>
              <a:rPr lang="zh-CN" altLang="en-US" sz="1015" dirty="0">
                <a:solidFill>
                  <a:srgbClr val="004C80"/>
                </a:solidFill>
                <a:latin typeface="微软雅黑" panose="020B0503020204020204" charset="-122"/>
                <a:ea typeface="微软雅黑" panose="020B0503020204020204" charset="-122"/>
              </a:rPr>
              <a:t> </a:t>
            </a:r>
            <a:r>
              <a:rPr lang="zh-CN" altLang="en-US" sz="1015" dirty="0">
                <a:solidFill>
                  <a:srgbClr val="2E2E2E"/>
                </a:solidFill>
                <a:latin typeface="微软雅黑" panose="020B0503020204020204" charset="-122"/>
                <a:ea typeface="微软雅黑" panose="020B0503020204020204" charset="-122"/>
              </a:rPr>
              <a:t>单击此处输入标题</a:t>
            </a:r>
            <a:endParaRPr lang="en-US" altLang="zh-CN" sz="101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r>
              <a:rPr lang="zh-CN" altLang="en-US" sz="825" dirty="0">
                <a:solidFill>
                  <a:srgbClr val="2E2E2E"/>
                </a:solidFill>
                <a:latin typeface="微软雅黑" panose="020B0503020204020204" charset="-122"/>
                <a:ea typeface="微软雅黑" panose="020B0503020204020204" charset="-122"/>
              </a:rPr>
              <a:t>请在这里输入您的主要叙述内容</a:t>
            </a:r>
            <a:endParaRPr lang="en-US" altLang="zh-CN" sz="825" dirty="0">
              <a:solidFill>
                <a:srgbClr val="2E2E2E"/>
              </a:solidFill>
              <a:latin typeface="微软雅黑" panose="020B0503020204020204" charset="-122"/>
              <a:ea typeface="微软雅黑" panose="020B0503020204020204" charset="-122"/>
            </a:endParaRPr>
          </a:p>
          <a:p>
            <a:endParaRPr lang="en-US" altLang="zh-CN" sz="2100" dirty="0">
              <a:solidFill>
                <a:srgbClr val="2E2E2E"/>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p:blinds dir="vert"/>
      </p:transition>
    </mc:Choice>
    <mc:Fallback>
      <p:transition>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2" presetClass="entr" presetSubtype="9" decel="36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0-#ppt_w/2"/>
                                          </p:val>
                                        </p:tav>
                                        <p:tav tm="100000">
                                          <p:val>
                                            <p:strVal val="#ppt_x"/>
                                          </p:val>
                                        </p:tav>
                                      </p:tavLst>
                                    </p:anim>
                                    <p:anim calcmode="lin" valueType="num">
                                      <p:cBhvr additive="base">
                                        <p:cTn id="14" dur="75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3" decel="36000" fill="hold"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0-#ppt_h/2"/>
                                          </p:val>
                                        </p:tav>
                                        <p:tav tm="100000">
                                          <p:val>
                                            <p:strVal val="#ppt_y"/>
                                          </p:val>
                                        </p:tav>
                                      </p:tavLst>
                                    </p:anim>
                                  </p:childTnLst>
                                </p:cTn>
                              </p:par>
                              <p:par>
                                <p:cTn id="19" presetID="2" presetClass="entr" presetSubtype="12" decel="36000"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0-#ppt_w/2"/>
                                          </p:val>
                                        </p:tav>
                                        <p:tav tm="100000">
                                          <p:val>
                                            <p:strVal val="#ppt_x"/>
                                          </p:val>
                                        </p:tav>
                                      </p:tavLst>
                                    </p:anim>
                                    <p:anim calcmode="lin" valueType="num">
                                      <p:cBhvr additive="base">
                                        <p:cTn id="22" dur="75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6" decel="36000" fill="hold" nodeType="withEffect">
                                  <p:stCondLst>
                                    <p:cond delay="75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1+#ppt_w/2"/>
                                          </p:val>
                                        </p:tav>
                                        <p:tav tm="100000">
                                          <p:val>
                                            <p:strVal val="#ppt_x"/>
                                          </p:val>
                                        </p:tav>
                                      </p:tavLst>
                                    </p:anim>
                                    <p:anim calcmode="lin" valueType="num">
                                      <p:cBhvr additive="base">
                                        <p:cTn id="26" dur="7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500"/>
                                        <p:tgtEl>
                                          <p:spTgt spid="8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79"/>
                                        </p:tgtEl>
                                        <p:attrNameLst>
                                          <p:attrName>style.visibility</p:attrName>
                                        </p:attrNameLst>
                                      </p:cBhvr>
                                      <p:to>
                                        <p:strVal val="visible"/>
                                      </p:to>
                                    </p:set>
                                    <p:animEffect transition="in" filter="fade">
                                      <p:cBhvr>
                                        <p:cTn id="36" dur="500"/>
                                        <p:tgtEl>
                                          <p:spTgt spid="79"/>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bldLvl="0" animBg="1"/>
      <p:bldP spid="80" grpId="0" bldLvl="0" animBg="1"/>
      <p:bldP spid="81"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3472</Words>
  <Application>Microsoft Office PowerPoint</Application>
  <PresentationFormat>全屏显示(16:9)</PresentationFormat>
  <Paragraphs>327</Paragraphs>
  <Slides>25</Slides>
  <Notes>25</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25</vt:i4>
      </vt:variant>
    </vt:vector>
  </HeadingPairs>
  <TitlesOfParts>
    <vt:vector size="44" baseType="lpstr">
      <vt:lpstr>Lato Hairline</vt:lpstr>
      <vt:lpstr>Meiryo</vt:lpstr>
      <vt:lpstr>方正姚体</vt:lpstr>
      <vt:lpstr>华文黑体</vt:lpstr>
      <vt:lpstr>宋体</vt:lpstr>
      <vt:lpstr>微软雅黑</vt:lpstr>
      <vt:lpstr>幼圆</vt:lpstr>
      <vt:lpstr>Agency FB</vt:lpstr>
      <vt:lpstr>Arial</vt:lpstr>
      <vt:lpstr>Arial Rounded MT Bold</vt:lpstr>
      <vt:lpstr>Calibri</vt:lpstr>
      <vt:lpstr>Calibri Light</vt:lpstr>
      <vt:lpstr>Kartika</vt:lpstr>
      <vt:lpstr>Lato Light</vt:lpstr>
      <vt:lpstr>Lato Regular</vt:lpstr>
      <vt:lpstr>Roboto Condensed</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9</cp:revision>
  <dcterms:created xsi:type="dcterms:W3CDTF">2017-07-24T01:32:00Z</dcterms:created>
  <dcterms:modified xsi:type="dcterms:W3CDTF">2018-07-10T01:40:27Z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